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70" r:id="rId11"/>
    <p:sldId id="271" r:id="rId12"/>
    <p:sldId id="274" r:id="rId13"/>
    <p:sldId id="277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412" autoAdjust="0"/>
    <p:restoredTop sz="94660"/>
  </p:normalViewPr>
  <p:slideViewPr>
    <p:cSldViewPr>
      <p:cViewPr>
        <p:scale>
          <a:sx n="72" d="100"/>
          <a:sy n="72" d="100"/>
        </p:scale>
        <p:origin x="-1290" y="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DE549D7-C844-43AD-8AD1-0E9746842115}" type="datetimeFigureOut">
              <a:rPr lang="ru-RU" smtClean="0"/>
              <a:pPr/>
              <a:t>15.06.2021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1D509E7-B328-48A4-B3E8-7A113757FBF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DE549D7-C844-43AD-8AD1-0E9746842115}" type="datetimeFigureOut">
              <a:rPr lang="ru-RU" smtClean="0"/>
              <a:pPr/>
              <a:t>15.06.2021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1D509E7-B328-48A4-B3E8-7A113757FB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DE549D7-C844-43AD-8AD1-0E9746842115}" type="datetimeFigureOut">
              <a:rPr lang="ru-RU" smtClean="0"/>
              <a:pPr/>
              <a:t>15.06.2021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1D509E7-B328-48A4-B3E8-7A113757FB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DE549D7-C844-43AD-8AD1-0E9746842115}" type="datetimeFigureOut">
              <a:rPr lang="ru-RU" smtClean="0"/>
              <a:pPr/>
              <a:t>15.06.2021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1D509E7-B328-48A4-B3E8-7A113757FB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DE549D7-C844-43AD-8AD1-0E9746842115}" type="datetimeFigureOut">
              <a:rPr lang="ru-RU" smtClean="0"/>
              <a:pPr/>
              <a:t>15.06.2021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1D509E7-B328-48A4-B3E8-7A113757FBF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DE549D7-C844-43AD-8AD1-0E9746842115}" type="datetimeFigureOut">
              <a:rPr lang="ru-RU" smtClean="0"/>
              <a:pPr/>
              <a:t>15.06.2021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1D509E7-B328-48A4-B3E8-7A113757FB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DE549D7-C844-43AD-8AD1-0E9746842115}" type="datetimeFigureOut">
              <a:rPr lang="ru-RU" smtClean="0"/>
              <a:pPr/>
              <a:t>15.06.2021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1D509E7-B328-48A4-B3E8-7A113757FB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DE549D7-C844-43AD-8AD1-0E9746842115}" type="datetimeFigureOut">
              <a:rPr lang="ru-RU" smtClean="0"/>
              <a:pPr/>
              <a:t>15.06.2021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1D509E7-B328-48A4-B3E8-7A113757FB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DE549D7-C844-43AD-8AD1-0E9746842115}" type="datetimeFigureOut">
              <a:rPr lang="ru-RU" smtClean="0"/>
              <a:pPr/>
              <a:t>15.06.2021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1D509E7-B328-48A4-B3E8-7A113757FBF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DE549D7-C844-43AD-8AD1-0E9746842115}" type="datetimeFigureOut">
              <a:rPr lang="ru-RU" smtClean="0"/>
              <a:pPr/>
              <a:t>15.06.2021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1D509E7-B328-48A4-B3E8-7A113757FB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DE549D7-C844-43AD-8AD1-0E9746842115}" type="datetimeFigureOut">
              <a:rPr lang="ru-RU" smtClean="0"/>
              <a:pPr/>
              <a:t>15.06.2021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1D509E7-B328-48A4-B3E8-7A113757FBF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4DE549D7-C844-43AD-8AD1-0E9746842115}" type="datetimeFigureOut">
              <a:rPr lang="ru-RU" smtClean="0"/>
              <a:pPr/>
              <a:t>15.06.2021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11D509E7-B328-48A4-B3E8-7A113757FBF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3" Type="http://schemas.openxmlformats.org/officeDocument/2006/relationships/image" Target="../media/image19.jpeg"/><Relationship Id="rId7" Type="http://schemas.openxmlformats.org/officeDocument/2006/relationships/image" Target="../media/image23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Relationship Id="rId9" Type="http://schemas.openxmlformats.org/officeDocument/2006/relationships/image" Target="../media/image2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gif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nikitiny.ru/sites/default/files/KDV-foto-3.gif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097405" cy="27089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8129" name="Rectangle 1"/>
          <p:cNvSpPr>
            <a:spLocks noChangeArrowheads="1"/>
          </p:cNvSpPr>
          <p:nvPr/>
        </p:nvSpPr>
        <p:spPr bwMode="auto">
          <a:xfrm>
            <a:off x="1979712" y="158443"/>
            <a:ext cx="6624736" cy="606319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Мастер-класс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тему: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Использование развивающих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игровых пособий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Б.П. Никитина</a:t>
            </a: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3600" b="1" dirty="0">
              <a:solidFill>
                <a:srgbClr val="000000"/>
              </a:solidFill>
              <a:latin typeface="Calibri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b="1" i="1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b="1" i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Подготовили: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Кобринец</a:t>
            </a:r>
            <a:r>
              <a:rPr kumimoji="0" lang="ru-RU" sz="2400" b="1" i="1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Е.П.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i="1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Комакова</a:t>
            </a:r>
            <a:r>
              <a:rPr lang="ru-RU" sz="2400" b="1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И.А.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6" name="Рисунок 5" descr="http://nikitiny.ru/sites/default/files/SK-foto-1.gif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44208" y="4293096"/>
            <a:ext cx="2467044" cy="2348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771800" y="5589240"/>
            <a:ext cx="4464496" cy="613048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sz="3900" b="1" dirty="0" smtClean="0">
                <a:latin typeface="Times New Roman" pitchFamily="18" charset="0"/>
                <a:cs typeface="Times New Roman" pitchFamily="18" charset="0"/>
              </a:rPr>
              <a:t>Игра «Сложи узор»</a:t>
            </a:r>
            <a:endParaRPr lang="ru-RU" sz="39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28673" name="Picture 1" descr="C:\Users\user\Desktop\100OLYMP\PB0200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260648"/>
            <a:ext cx="6732240" cy="504917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Picture 1" descr="C:\Users\user\Desktop\100OLYMP\PB02001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5148065" cy="3861048"/>
          </a:xfrm>
          <a:prstGeom prst="rect">
            <a:avLst/>
          </a:prstGeom>
          <a:noFill/>
        </p:spPr>
      </p:pic>
      <p:pic>
        <p:nvPicPr>
          <p:cNvPr id="27650" name="Picture 2" descr="C:\Users\user\Desktop\100OLYMP\PB02002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91947" y="3068960"/>
            <a:ext cx="5052053" cy="3789040"/>
          </a:xfrm>
          <a:prstGeom prst="rect">
            <a:avLst/>
          </a:prstGeom>
          <a:noFill/>
        </p:spPr>
      </p:pic>
      <p:pic>
        <p:nvPicPr>
          <p:cNvPr id="27652" name="Picture 4" descr="http://cdn2.rf-sp.ru/f5/fa/f5faa98c66325c3119e2e655d864f0cd.jpg"/>
          <p:cNvPicPr>
            <a:picLocks noChangeAspect="1" noChangeArrowheads="1"/>
          </p:cNvPicPr>
          <p:nvPr/>
        </p:nvPicPr>
        <p:blipFill>
          <a:blip r:embed="rId4" cstate="print"/>
          <a:srcRect l="4401" t="1068" r="13700" b="25255"/>
          <a:stretch>
            <a:fillRect/>
          </a:stretch>
        </p:blipFill>
        <p:spPr bwMode="auto">
          <a:xfrm>
            <a:off x="5868144" y="260648"/>
            <a:ext cx="2304256" cy="2446056"/>
          </a:xfrm>
          <a:prstGeom prst="rect">
            <a:avLst/>
          </a:prstGeom>
          <a:noFill/>
        </p:spPr>
      </p:pic>
      <p:pic>
        <p:nvPicPr>
          <p:cNvPr id="27654" name="Picture 6" descr="http://cdn2.rf-sp.ru/f5/fa/f5faa98c66325c3119e2e655d864f0cd.jpg"/>
          <p:cNvPicPr>
            <a:picLocks noChangeAspect="1" noChangeArrowheads="1"/>
          </p:cNvPicPr>
          <p:nvPr/>
        </p:nvPicPr>
        <p:blipFill>
          <a:blip r:embed="rId4" cstate="print"/>
          <a:srcRect l="39059" t="81151" r="38261"/>
          <a:stretch>
            <a:fillRect/>
          </a:stretch>
        </p:blipFill>
        <p:spPr bwMode="auto">
          <a:xfrm>
            <a:off x="1475656" y="4581128"/>
            <a:ext cx="1800200" cy="176540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1.bp.blogspot.com/-XXU-YmYfkqE/VM-7GSHkddI/AAAAAAAABmE/vVFSpksdESU/s1600/%D0%94%D0%BE%D0%B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8849177">
            <a:off x="593063" y="596332"/>
            <a:ext cx="1629843" cy="1641322"/>
          </a:xfrm>
          <a:prstGeom prst="rect">
            <a:avLst/>
          </a:prstGeom>
          <a:noFill/>
        </p:spPr>
      </p:pic>
      <p:pic>
        <p:nvPicPr>
          <p:cNvPr id="5124" name="Picture 4" descr="http://3.bp.blogspot.com/-QLq9Ritn0Q4/VOFaD0Gt2WI/AAAAAAAAB1U/TNXnLn4ASy8/s1600/10%2B%D0%B7%D0%BE%D0%BB%D0%BE%D1%82%D0%B0%D1%8F%2B%D1%80%D1%8B%D0%B1%D0%BA%D0%B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99792" y="476672"/>
            <a:ext cx="1800200" cy="1800200"/>
          </a:xfrm>
          <a:prstGeom prst="rect">
            <a:avLst/>
          </a:prstGeom>
          <a:noFill/>
        </p:spPr>
      </p:pic>
      <p:pic>
        <p:nvPicPr>
          <p:cNvPr id="5126" name="Picture 6" descr="http://3.bp.blogspot.com/-2rR0qWwyrmE/VM-7HWlGhFI/AAAAAAAABmQ/appz9eWXztk/s1600/%D0%95%D0%BB%D0%BA%D0%B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60032" y="476672"/>
            <a:ext cx="1802228" cy="1854467"/>
          </a:xfrm>
          <a:prstGeom prst="rect">
            <a:avLst/>
          </a:prstGeom>
          <a:noFill/>
        </p:spPr>
      </p:pic>
      <p:pic>
        <p:nvPicPr>
          <p:cNvPr id="5128" name="Picture 8" descr="http://2.bp.blogspot.com/-6kbGJk_z4AM/VM-8MZciBhI/AAAAAAAABn0/gHJNre8seRc/s1600/%D1%84%D0%BE%D0%BD%D0%B0%D1%80%D0%B8%D0%BA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20272" y="404336"/>
            <a:ext cx="1944216" cy="1953074"/>
          </a:xfrm>
          <a:prstGeom prst="rect">
            <a:avLst/>
          </a:prstGeom>
          <a:noFill/>
        </p:spPr>
      </p:pic>
      <p:pic>
        <p:nvPicPr>
          <p:cNvPr id="5130" name="Picture 10" descr="http://3.bp.blogspot.com/-W9DYdRyLSIs/VM-8Nt8twMI/AAAAAAAABoA/R14IipAHDlA/s1600/%D0%A6%D0%B2%D0%B5%D1%82%D0%BE%D0%BA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3528" y="2780928"/>
            <a:ext cx="1931341" cy="1899346"/>
          </a:xfrm>
          <a:prstGeom prst="rect">
            <a:avLst/>
          </a:prstGeom>
          <a:noFill/>
        </p:spPr>
      </p:pic>
      <p:pic>
        <p:nvPicPr>
          <p:cNvPr id="5132" name="Picture 12" descr="http://1.bp.blogspot.com/-jDJ2jZREuyE/VNJPp9rb0XI/AAAAAAAABpQ/5OgSddoXpX4/s1600/%D0%9B%D0%B5%D1%81%D0%B5%D0%BD%D0%BA%D0%B0%2B1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644008" y="2852936"/>
            <a:ext cx="1704322" cy="1696245"/>
          </a:xfrm>
          <a:prstGeom prst="rect">
            <a:avLst/>
          </a:prstGeom>
          <a:noFill/>
        </p:spPr>
      </p:pic>
      <p:pic>
        <p:nvPicPr>
          <p:cNvPr id="5136" name="Picture 16" descr="http://3.bp.blogspot.com/-FiRm0mRCD2I/VM-8J67R9HI/AAAAAAAABnQ/DjJ_yuc9aiY/s1600/%D0%9B%D0%BE%D0%B4%D0%BE%D1%87%D0%BA%D0%B0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 rot="13497225">
            <a:off x="7035949" y="2854580"/>
            <a:ext cx="1746367" cy="1746367"/>
          </a:xfrm>
          <a:prstGeom prst="rect">
            <a:avLst/>
          </a:prstGeom>
          <a:noFill/>
        </p:spPr>
      </p:pic>
      <p:pic>
        <p:nvPicPr>
          <p:cNvPr id="12" name="Picture 4" descr="http://3.bp.blogspot.com/-QLq9Ritn0Q4/VOFaD0Gt2WI/AAAAAAAAB1U/TNXnLn4ASy8/s1600/10%2B%D0%B7%D0%BE%D0%BB%D0%BE%D1%82%D0%B0%D1%8F%2B%D1%80%D1%8B%D0%B1%D0%BA%D0%B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4869160"/>
            <a:ext cx="1800200" cy="1800200"/>
          </a:xfrm>
          <a:prstGeom prst="rect">
            <a:avLst/>
          </a:prstGeom>
          <a:noFill/>
        </p:spPr>
      </p:pic>
      <p:pic>
        <p:nvPicPr>
          <p:cNvPr id="2050" name="Picture 2" descr="C:\Users\user\Desktop\10 ( бабочка)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483768" y="2852936"/>
            <a:ext cx="1782142" cy="17821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99592" y="188640"/>
            <a:ext cx="7930128" cy="352839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Рефлексия </a:t>
            </a:r>
          </a:p>
          <a:p>
            <a:pPr algn="ctr"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«Чемодан, мясорубка, корзина»</a:t>
            </a:r>
          </a:p>
          <a:p>
            <a:pPr algn="ctr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Чемодан – всё пригодится в дальнейшем.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Мясорубка – информацию переработаю.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Корзина – всё выброшу.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2050" name="Picture 2" descr="https://www.colourbox.com/preview/10557438-happy-well-travelled-cartoon-suitcas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4077072"/>
            <a:ext cx="2603678" cy="2304256"/>
          </a:xfrm>
          <a:prstGeom prst="rect">
            <a:avLst/>
          </a:prstGeom>
          <a:noFill/>
        </p:spPr>
      </p:pic>
      <p:pic>
        <p:nvPicPr>
          <p:cNvPr id="2052" name="Picture 4" descr="https://stometrovka.com.ua/images/full-myasorubka-ruchnaya-s-uzorom-myasorubki-28.jpg"/>
          <p:cNvPicPr>
            <a:picLocks noChangeAspect="1" noChangeArrowheads="1"/>
          </p:cNvPicPr>
          <p:nvPr/>
        </p:nvPicPr>
        <p:blipFill>
          <a:blip r:embed="rId3" cstate="print"/>
          <a:srcRect l="22981" r="18801" b="3991"/>
          <a:stretch>
            <a:fillRect/>
          </a:stretch>
        </p:blipFill>
        <p:spPr bwMode="auto">
          <a:xfrm>
            <a:off x="3707904" y="4005064"/>
            <a:ext cx="2088232" cy="2582813"/>
          </a:xfrm>
          <a:prstGeom prst="rect">
            <a:avLst/>
          </a:prstGeom>
          <a:noFill/>
        </p:spPr>
      </p:pic>
      <p:pic>
        <p:nvPicPr>
          <p:cNvPr id="2054" name="Picture 6" descr="https://cloud.graphicleftovers.com/11976/1069411/angry-cartoon-trash-can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84168" y="3789040"/>
            <a:ext cx="2736304" cy="27363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Rectangle 1"/>
          <p:cNvSpPr>
            <a:spLocks noChangeArrowheads="1"/>
          </p:cNvSpPr>
          <p:nvPr/>
        </p:nvSpPr>
        <p:spPr bwMode="auto">
          <a:xfrm>
            <a:off x="395536" y="404664"/>
            <a:ext cx="8424936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«Игрушки, игры — одно из самых сильных воспитательных средств в руках общества. Игру принято называть основным видом деятельности ребенка. Именно в игре проявляются и развиваются разные стороны его личности, удовлетворяются многие интеллектуальные и эмоциональные потребности, складывается характер. Вы думаете, что просто покупаете игрушку? Нет, вы проектируете при этом человеческую личность!»  </a:t>
            </a:r>
            <a:endParaRPr kumimoji="0" lang="ru-RU" sz="8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ctr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8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r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Б.П. Никитин</a:t>
            </a:r>
            <a:endParaRPr kumimoji="0" lang="ru-RU" sz="240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http://www.kalyakimalyaki.ru/img_base/2009/pimg_573_240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784" y="4077072"/>
            <a:ext cx="3600400" cy="25649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www.kalyakimalyaki.ru/img_base/2009/pimg_574_240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87824" y="404664"/>
            <a:ext cx="3888432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827584" y="3789040"/>
            <a:ext cx="792088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Борис Павлович и Елена Алексеевна Никитины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Rectangle 1"/>
          <p:cNvSpPr>
            <a:spLocks noChangeArrowheads="1"/>
          </p:cNvSpPr>
          <p:nvPr/>
        </p:nvSpPr>
        <p:spPr bwMode="auto">
          <a:xfrm>
            <a:off x="2555776" y="5301208"/>
            <a:ext cx="4139952" cy="646331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Игра</a:t>
            </a:r>
            <a:r>
              <a:rPr kumimoji="0" lang="ru-RU" sz="3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3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Уникуб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9394" name="Picture 2" descr="C:\Users\user\Desktop\100OLYMP\PB0200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260648"/>
            <a:ext cx="6336705" cy="47525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69" name="Picture 1" descr="C:\Users\user\Desktop\100OLYMP\PB02000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5040560" cy="3780419"/>
          </a:xfrm>
          <a:prstGeom prst="rect">
            <a:avLst/>
          </a:prstGeom>
          <a:noFill/>
        </p:spPr>
      </p:pic>
      <p:pic>
        <p:nvPicPr>
          <p:cNvPr id="58370" name="Picture 2" descr="C:\Users\user\Desktop\100OLYMP\PB020005.JPG"/>
          <p:cNvPicPr>
            <a:picLocks noChangeAspect="1" noChangeArrowheads="1"/>
          </p:cNvPicPr>
          <p:nvPr/>
        </p:nvPicPr>
        <p:blipFill>
          <a:blip r:embed="rId3" cstate="print"/>
          <a:srcRect b="9324"/>
          <a:stretch>
            <a:fillRect/>
          </a:stretch>
        </p:blipFill>
        <p:spPr bwMode="auto">
          <a:xfrm>
            <a:off x="5071137" y="2132856"/>
            <a:ext cx="4072864" cy="4725144"/>
          </a:xfrm>
          <a:prstGeom prst="rect">
            <a:avLst/>
          </a:prstGeom>
          <a:noFill/>
        </p:spPr>
      </p:pic>
      <p:pic>
        <p:nvPicPr>
          <p:cNvPr id="8194" name="Picture 2" descr="http://stranasurprizov.ru/sites/default/files/2012/08/01/oksva_razvivayushchaya_igra_nikitina_unikub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28184" y="188640"/>
            <a:ext cx="1728192" cy="1728192"/>
          </a:xfrm>
          <a:prstGeom prst="rect">
            <a:avLst/>
          </a:prstGeom>
          <a:noFill/>
        </p:spPr>
      </p:pic>
      <p:pic>
        <p:nvPicPr>
          <p:cNvPr id="7" name="Рисунок 6" descr="http://nikitiny.ru/sites/default/files/Unikub-foto-1.gif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03648" y="4293096"/>
            <a:ext cx="2016224" cy="2420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http://nikitiny.ru/sites/default/files/U_pic_18_0.png"/>
          <p:cNvPicPr/>
          <p:nvPr/>
        </p:nvPicPr>
        <p:blipFill>
          <a:blip r:embed="rId2" cstate="print"/>
          <a:srcRect l="74709" t="5827" r="2299" b="75802"/>
          <a:stretch>
            <a:fillRect/>
          </a:stretch>
        </p:blipFill>
        <p:spPr bwMode="auto">
          <a:xfrm>
            <a:off x="2699792" y="1916832"/>
            <a:ext cx="4032448" cy="4176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395536" y="620688"/>
            <a:ext cx="8424936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200" b="1" dirty="0" smtClean="0">
                <a:solidFill>
                  <a:srgbClr val="2B2B2B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Сложите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2B2B2B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большой куб красного цвета </a:t>
            </a:r>
          </a:p>
          <a:p>
            <a:pPr marL="0" marR="0" lvl="0" indent="4572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200" i="1" dirty="0" smtClean="0">
                <a:solidFill>
                  <a:srgbClr val="2B2B2B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</a:t>
            </a:r>
            <a:r>
              <a:rPr kumimoji="0" lang="ru-RU" sz="3200" i="1" u="none" strike="noStrike" cap="none" normalizeH="0" baseline="0" dirty="0" smtClean="0">
                <a:ln>
                  <a:noFill/>
                </a:ln>
                <a:solidFill>
                  <a:srgbClr val="2B2B2B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все 6 граней красного цвета)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0312" y="548680"/>
            <a:ext cx="8933688" cy="1728192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Сложите квадратную площадку из 9 кубиков. Это игровая площадка для дошкольников. Все 4 боковые грани желтые.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http://nikitiny.ru/sites/default/files/U_pic_15_0.png"/>
          <p:cNvPicPr/>
          <p:nvPr/>
        </p:nvPicPr>
        <p:blipFill>
          <a:blip r:embed="rId2" cstate="print"/>
          <a:srcRect l="71770" t="47061" r="5674" b="41521"/>
          <a:stretch>
            <a:fillRect/>
          </a:stretch>
        </p:blipFill>
        <p:spPr bwMode="auto">
          <a:xfrm>
            <a:off x="2195736" y="2276872"/>
            <a:ext cx="4032448" cy="3816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620688"/>
            <a:ext cx="9144000" cy="2520280"/>
          </a:xfrm>
        </p:spPr>
        <p:txBody>
          <a:bodyPr>
            <a:normAutofit fontScale="92500"/>
          </a:bodyPr>
          <a:lstStyle/>
          <a:p>
            <a:pPr algn="ctr">
              <a:lnSpc>
                <a:spcPct val="110000"/>
              </a:lnSpc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Сложите красный пятиэтажный дом с окошками, с синими крышами на всех этажах и красными полами во всех комнатах. Задняя стена дома и стены комнат могут быть любого цвета.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http://nikitiny.ru/sites/default/files/U_pic_17_0.png"/>
          <p:cNvPicPr/>
          <p:nvPr/>
        </p:nvPicPr>
        <p:blipFill>
          <a:blip r:embed="rId2" cstate="print"/>
          <a:srcRect l="44992" t="4959" r="5316" b="73378"/>
          <a:stretch>
            <a:fillRect/>
          </a:stretch>
        </p:blipFill>
        <p:spPr bwMode="auto">
          <a:xfrm>
            <a:off x="1907704" y="2852936"/>
            <a:ext cx="5328592" cy="3672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548680"/>
            <a:ext cx="9144000" cy="2160240"/>
          </a:xfrm>
        </p:spPr>
        <p:txBody>
          <a:bodyPr>
            <a:normAutofit/>
          </a:bodyPr>
          <a:lstStyle/>
          <a:p>
            <a:pPr algn="ctr">
              <a:lnSpc>
                <a:spcPct val="110000"/>
              </a:lnSpc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Сложите красный колодец. Снаружи он со всех сторон красный, а внутри синий (“вода”). К сожалению, для внутренней окраски недостает одной синей грани, и в колодце виден “песок” (одна желтая грань).</a:t>
            </a:r>
          </a:p>
          <a:p>
            <a:endParaRPr lang="ru-RU" sz="2800" dirty="0"/>
          </a:p>
        </p:txBody>
      </p:sp>
      <p:pic>
        <p:nvPicPr>
          <p:cNvPr id="4" name="Рисунок 3" descr="http://nikitiny.ru/sites/default/files/U_pic_17_0.png"/>
          <p:cNvPicPr/>
          <p:nvPr/>
        </p:nvPicPr>
        <p:blipFill>
          <a:blip r:embed="rId2" cstate="print"/>
          <a:srcRect l="64179" t="78201" r="5312" b="7011"/>
          <a:stretch>
            <a:fillRect/>
          </a:stretch>
        </p:blipFill>
        <p:spPr bwMode="auto">
          <a:xfrm>
            <a:off x="2123728" y="2492896"/>
            <a:ext cx="4968552" cy="3888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294</TotalTime>
  <Words>224</Words>
  <Application>Microsoft Office PowerPoint</Application>
  <PresentationFormat>Экран (4:3)</PresentationFormat>
  <Paragraphs>29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Солнцестояние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Ирина</cp:lastModifiedBy>
  <cp:revision>28</cp:revision>
  <dcterms:created xsi:type="dcterms:W3CDTF">2016-12-06T13:28:09Z</dcterms:created>
  <dcterms:modified xsi:type="dcterms:W3CDTF">2021-06-15T16:22:37Z</dcterms:modified>
</cp:coreProperties>
</file>