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78" y="16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D04A-4528-4BBC-A6D1-77B957D5831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16040A3-1ED7-423D-96D1-895F4CF4F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63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D04A-4528-4BBC-A6D1-77B957D5831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16040A3-1ED7-423D-96D1-895F4CF4F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945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D04A-4528-4BBC-A6D1-77B957D5831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16040A3-1ED7-423D-96D1-895F4CF4FF8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8151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D04A-4528-4BBC-A6D1-77B957D5831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6040A3-1ED7-423D-96D1-895F4CF4F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691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D04A-4528-4BBC-A6D1-77B957D5831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6040A3-1ED7-423D-96D1-895F4CF4FF8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5778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D04A-4528-4BBC-A6D1-77B957D5831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6040A3-1ED7-423D-96D1-895F4CF4F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2848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D04A-4528-4BBC-A6D1-77B957D5831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40A3-1ED7-423D-96D1-895F4CF4F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4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D04A-4528-4BBC-A6D1-77B957D5831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40A3-1ED7-423D-96D1-895F4CF4F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801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D04A-4528-4BBC-A6D1-77B957D5831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40A3-1ED7-423D-96D1-895F4CF4F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000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D04A-4528-4BBC-A6D1-77B957D5831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16040A3-1ED7-423D-96D1-895F4CF4F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071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D04A-4528-4BBC-A6D1-77B957D5831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16040A3-1ED7-423D-96D1-895F4CF4F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397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D04A-4528-4BBC-A6D1-77B957D5831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16040A3-1ED7-423D-96D1-895F4CF4F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122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D04A-4528-4BBC-A6D1-77B957D5831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40A3-1ED7-423D-96D1-895F4CF4F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222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D04A-4528-4BBC-A6D1-77B957D5831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40A3-1ED7-423D-96D1-895F4CF4F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570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D04A-4528-4BBC-A6D1-77B957D5831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040A3-1ED7-423D-96D1-895F4CF4F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242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D04A-4528-4BBC-A6D1-77B957D5831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6040A3-1ED7-423D-96D1-895F4CF4F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94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3D04A-4528-4BBC-A6D1-77B957D5831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16040A3-1ED7-423D-96D1-895F4CF4F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990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019" y="508217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Разработка уровневых учебных заданий по русскому языку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«Личные местоимения»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о личных местоимениях, как части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598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5807" y="0"/>
            <a:ext cx="8911687" cy="128089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уровень: Узнавание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2561" y="484420"/>
            <a:ext cx="8915400" cy="37776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обучающихся о личных местоимениях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нему предлагается алгоритм выполнения: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Откройте учебник на странице 92;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Прочитайте задание на карточке;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Вставьте в правило пропущенные слова, используя учебник;</a:t>
            </a:r>
          </a:p>
          <a:p>
            <a:pPr>
              <a:buAutoNum type="arabicPeriod" startAt="4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Проверьте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выполненную работу по учебнику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AutoNum type="arabicPeriod" startAt="4"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AutoNum type="arabicPeriod" startAt="4"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 к заданиям №1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«5» - верно дополнено правило без ошибок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«4» - дополнено правило с 1 ошибкой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«3» - дополнено правило с 2 ошибками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«2» - неверно дополнено правило.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418661"/>
              </p:ext>
            </p:extLst>
          </p:nvPr>
        </p:nvGraphicFramePr>
        <p:xfrm>
          <a:off x="2409961" y="3396341"/>
          <a:ext cx="8128000" cy="1463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128000"/>
              </a:tblGrid>
              <a:tr h="1175659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Вставь пропущенные слова в правило, используя учебник.</a:t>
                      </a:r>
                    </a:p>
                    <a:p>
                      <a:pPr marL="0" indent="0">
                        <a:buNone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___________- это часть речи.________ указывают на предметы, но не называя их.</a:t>
                      </a:r>
                    </a:p>
                    <a:p>
                      <a:pPr marL="0" indent="0">
                        <a:buNone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Я, ты, мы, вы, он, она, оно, они-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это__________местоимения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99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6240" y="190858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уровень: Воспроизведение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обучающихся определять личные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местоимения.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2263" y="1454330"/>
            <a:ext cx="8915400" cy="377762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Прочитайте текст. Спишите его.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Найдите личные местоимения. Подчеркните их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Мы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другом гуляли в лесу. Вдруг я увидел необычное растение с розовыми цветами. Оно хорошо пахло. «Ты знаешь название этого растения?»- спросил я друга. Он отрицательно покачал головой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«5» - задание выполнено без ошибок.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«4» - допущена одна или две ошибки разных типов.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«3» - допущены три или четыре ошибки разных типов.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«2» - допущены пять или более ошибок разных типов.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771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8491" y="0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уровень: Понимание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актуализировать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имеющиеся знания обучающихся по личным местоимениям, совершенствовать орфографическую зоркость на основе предложенного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7726" y="1280890"/>
            <a:ext cx="8915400" cy="377762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Прочитайте.  Спишите предложения, указывая лицо личных  местоимений.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Знать, солнышко утомлено, за горы прячется оно. 2. Мы такие с ним друзья- куда он, туда и я. 3.О чём ты печалишься, осень! 4.Мама спит, она устала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«5» - задание выполнено без ошибок.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«4» - допущена одна или две ошибки разных типов.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«3» - допущены три или четыре ошибки разных типов.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«2» - допущены пять или более ошибок разных типов.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948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967" y="92887"/>
            <a:ext cx="9580018" cy="12808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уровень: Применение в знакомых ситуациях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языковые умения обучающихся по определению личных местоимений, обогащать словарный запас.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6253" y="1489166"/>
            <a:ext cx="8915400" cy="377762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предложения с местоимениями 3-го лица.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подошли к лесу, вдруг набежала синяя туча, и из неё посыпался крупный дождь.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очень люблю решать трудные задачи.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подруга переехала в другой город. Она иногда грустит и скучает по мне.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«5» - задание выполнено без ошибок.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«4» - допущена одна или две ошибки разных типов.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«3» - допущены три или четыре ошибки разных типов.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«2» - допущены пять или более ошибок разных типов.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70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3656" y="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уровень: Применение в новых условиях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обучающихся определять личные местоимения, творческое применение знаний по личным местоимениям, обогащать словарный запас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обучающихся.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3852" y="1375954"/>
            <a:ext cx="8915400" cy="429332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запиши ответ.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1.Какие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местоимения вместе мешают движению на дорогах?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2.Сколько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личных местоимений в слове –семья?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3.Первый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слог слова- личное местоимение, второй слог этого слова- болезнь, вместе обозначают предмет, который удерживает морское судно.</a:t>
            </a:r>
          </a:p>
          <a:p>
            <a:pPr marL="0" indent="0" algn="ctr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«5» - задание выполнено без ошибок.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«4» - допущена одна или две ошибки разных типов.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«3» - допущены три или четыре ошибки разных типов.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«2» - допущены пять или более ошибок разных типов.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01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1039" y="2418075"/>
            <a:ext cx="8911687" cy="1280890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67</TotalTime>
  <Words>302</Words>
  <Application>Microsoft Office PowerPoint</Application>
  <PresentationFormat>Широкоэкранный</PresentationFormat>
  <Paragraphs>66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Times New Roman</vt:lpstr>
      <vt:lpstr>Wingdings 3</vt:lpstr>
      <vt:lpstr>Легкий дым</vt:lpstr>
      <vt:lpstr>       Разработка уровневых учебных заданий по русскому языку   Тема: «Личные местоимения»  Класс:3  Цель: формирование знаний о личных местоимениях, как части речи.  </vt:lpstr>
      <vt:lpstr>1 уровень: Узнавание </vt:lpstr>
      <vt:lpstr>2 уровень: Воспроизведение Цель: формировать умения обучающихся определять личные местоимения.  </vt:lpstr>
      <vt:lpstr>3 уровень: Понимание Цель: актуализировать имеющиеся знания обучающихся по личным местоимениям, совершенствовать орфографическую зоркость на основе предложенного материала.</vt:lpstr>
      <vt:lpstr>4 уровень: Применение в знакомых ситуациях Цель: совершенствовать языковые умения обучающихся по определению личных местоимений, обогащать словарный запас.  </vt:lpstr>
      <vt:lpstr>5 уровень: Применение в новых условиях Цель: совершенствовать умения обучающихся определять личные местоимения, творческое применение знаний по личным местоимениям, обогащать словарный запас обучающихся.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Разработка уровневых учебных заданий по русскому языку   Тема: «Личные местоимения»  Класс:3  Цель: формирование знаний о личных местоимениях, как части речи.  </dc:title>
  <dc:creator>WSR 5</dc:creator>
  <cp:lastModifiedBy>WSR 5</cp:lastModifiedBy>
  <cp:revision>5</cp:revision>
  <dcterms:created xsi:type="dcterms:W3CDTF">2021-06-04T11:34:07Z</dcterms:created>
  <dcterms:modified xsi:type="dcterms:W3CDTF">2021-06-04T12:41:35Z</dcterms:modified>
</cp:coreProperties>
</file>