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79EC9-2832-4690-92C1-FB290C43698B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8C3FB-9F08-4095-B25E-5A0F3764194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79EC9-2832-4690-92C1-FB290C43698B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8C3FB-9F08-4095-B25E-5A0F376419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79EC9-2832-4690-92C1-FB290C43698B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8C3FB-9F08-4095-B25E-5A0F376419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79EC9-2832-4690-92C1-FB290C43698B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8C3FB-9F08-4095-B25E-5A0F3764194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79EC9-2832-4690-92C1-FB290C43698B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8C3FB-9F08-4095-B25E-5A0F376419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79EC9-2832-4690-92C1-FB290C43698B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8C3FB-9F08-4095-B25E-5A0F3764194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79EC9-2832-4690-92C1-FB290C43698B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8C3FB-9F08-4095-B25E-5A0F3764194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79EC9-2832-4690-92C1-FB290C43698B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8C3FB-9F08-4095-B25E-5A0F376419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79EC9-2832-4690-92C1-FB290C43698B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8C3FB-9F08-4095-B25E-5A0F376419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79EC9-2832-4690-92C1-FB290C43698B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8C3FB-9F08-4095-B25E-5A0F376419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79EC9-2832-4690-92C1-FB290C43698B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8C3FB-9F08-4095-B25E-5A0F3764194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9279EC9-2832-4690-92C1-FB290C43698B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6B8C3FB-9F08-4095-B25E-5A0F3764194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3068960"/>
            <a:ext cx="6400800" cy="2952328"/>
          </a:xfrm>
        </p:spPr>
        <p:txBody>
          <a:bodyPr>
            <a:noAutofit/>
          </a:bodyPr>
          <a:lstStyle/>
          <a:p>
            <a:pPr algn="l"/>
            <a:r>
              <a:rPr lang="ru-RU" sz="1800" dirty="0">
                <a:solidFill>
                  <a:schemeClr val="tx1"/>
                </a:solidFill>
              </a:rPr>
              <a:t>контрольные вопросы на которые также нужно ответить  письменно и отправить скриншот в </a:t>
            </a:r>
            <a:r>
              <a:rPr lang="ru-RU" sz="1800" dirty="0" err="1">
                <a:solidFill>
                  <a:schemeClr val="tx1"/>
                </a:solidFill>
              </a:rPr>
              <a:t>вайбер</a:t>
            </a:r>
            <a:r>
              <a:rPr lang="ru-RU" sz="1800" dirty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</a:rPr>
              <a:t>1.Назовите отличительные черты простого предложения от сложного.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</a:rPr>
              <a:t>2.Какие виды союзных сложных предложений вы знаете?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</a:rPr>
              <a:t>3.Чем отличается сложносочиненное от сложноподчиненного предложения?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</a:rPr>
              <a:t>4. Назовите основные ошибки в построении сложных предложений.</a:t>
            </a:r>
          </a:p>
          <a:p>
            <a:pPr algn="l"/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980728"/>
            <a:ext cx="7772400" cy="1470025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Анализ недочетов и ошибок в построении простого и сложного предложений. Применение синтаксического и пунктуационного разбора простого предложения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79487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5361776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1050" b="1" i="1" dirty="0" smtClean="0"/>
              <a:t>Задание на </a:t>
            </a:r>
            <a:r>
              <a:rPr lang="ru-RU" sz="1050" b="1" i="1" smtClean="0"/>
              <a:t>выполнение правильных конструкций:</a:t>
            </a:r>
            <a:endParaRPr lang="en-US" sz="1050" b="1" i="1" dirty="0" smtClean="0"/>
          </a:p>
          <a:p>
            <a:pPr marL="45720" indent="0">
              <a:buNone/>
            </a:pPr>
            <a:r>
              <a:rPr lang="ru-RU" sz="1050" b="1" i="1" dirty="0" smtClean="0"/>
              <a:t>СПП </a:t>
            </a:r>
            <a:r>
              <a:rPr lang="ru-RU" sz="1050" b="1" i="1" dirty="0"/>
              <a:t>состоит из нескольких простых предложений, объединенных подчинительной связью.</a:t>
            </a:r>
            <a:endParaRPr lang="ru-RU" sz="1050" dirty="0"/>
          </a:p>
          <a:p>
            <a:r>
              <a:rPr lang="ru-RU" sz="1050" dirty="0"/>
              <a:t>Ошибка 1. Неправильное или лишнее употребление союзов и дополнительных слов в зависимых предложениях.</a:t>
            </a:r>
          </a:p>
          <a:p>
            <a:r>
              <a:rPr lang="ru-RU" sz="1050" dirty="0"/>
              <a:t>Примеры:</a:t>
            </a:r>
          </a:p>
          <a:p>
            <a:r>
              <a:rPr lang="ru-RU" sz="1050" dirty="0"/>
              <a:t>Неверно: </a:t>
            </a:r>
            <a:r>
              <a:rPr lang="ru-RU" sz="1050" i="1" dirty="0"/>
              <a:t>Мы волновались </a:t>
            </a:r>
            <a:r>
              <a:rPr lang="ru-RU" sz="1050" b="1" i="1" dirty="0"/>
              <a:t>за то, что</a:t>
            </a:r>
            <a:r>
              <a:rPr lang="ru-RU" sz="1050" i="1" dirty="0"/>
              <a:t> опоздаем на урок.</a:t>
            </a:r>
            <a:endParaRPr lang="ru-RU" sz="1050" dirty="0"/>
          </a:p>
          <a:p>
            <a:r>
              <a:rPr lang="ru-RU" sz="1050" i="1" dirty="0"/>
              <a:t>              Она восхищалась, </a:t>
            </a:r>
            <a:r>
              <a:rPr lang="ru-RU" sz="1050" b="1" i="1" dirty="0"/>
              <a:t>что</a:t>
            </a:r>
            <a:r>
              <a:rPr lang="ru-RU" sz="1050" i="1" dirty="0"/>
              <a:t> он был так талантлив.</a:t>
            </a:r>
            <a:endParaRPr lang="ru-RU" sz="1050" dirty="0"/>
          </a:p>
          <a:p>
            <a:r>
              <a:rPr lang="ru-RU" sz="1050" dirty="0"/>
              <a:t>Подумайте, как будет верно?</a:t>
            </a:r>
          </a:p>
          <a:p>
            <a:r>
              <a:rPr lang="ru-RU" sz="1050" dirty="0"/>
              <a:t>Ошибка 2. Употребление похожих по смыслу подчинительных и сочинительных союзов.</a:t>
            </a:r>
          </a:p>
          <a:p>
            <a:r>
              <a:rPr lang="ru-RU" sz="1050" dirty="0"/>
              <a:t>Неверно: </a:t>
            </a:r>
            <a:r>
              <a:rPr lang="ru-RU" sz="1050" i="1" dirty="0"/>
              <a:t>Пробежав однажды марафон, я понял: </a:t>
            </a:r>
            <a:r>
              <a:rPr lang="ru-RU" sz="1050" b="1" i="1" dirty="0"/>
              <a:t>для того чтобы</a:t>
            </a:r>
            <a:r>
              <a:rPr lang="ru-RU" sz="1050" i="1" dirty="0"/>
              <a:t> победить нужно регулярно заниматься, </a:t>
            </a:r>
            <a:r>
              <a:rPr lang="ru-RU" sz="1050" b="1" i="1" dirty="0"/>
              <a:t>причем </a:t>
            </a:r>
            <a:r>
              <a:rPr lang="ru-RU" sz="1050" i="1" dirty="0"/>
              <a:t>с тренером.</a:t>
            </a:r>
            <a:endParaRPr lang="ru-RU" sz="1050" dirty="0"/>
          </a:p>
          <a:p>
            <a:r>
              <a:rPr lang="ru-RU" sz="1050" dirty="0"/>
              <a:t>Подумайте, как будет верно?</a:t>
            </a:r>
          </a:p>
          <a:p>
            <a:r>
              <a:rPr lang="ru-RU" sz="1050" dirty="0"/>
              <a:t>Неверно:</a:t>
            </a:r>
            <a:r>
              <a:rPr lang="ru-RU" sz="1050" i="1" dirty="0"/>
              <a:t> Мы завели кошку, которая была очень подвижной, которая легко забегала вверх на карниз, который, в конце концов, отвалился.</a:t>
            </a:r>
            <a:endParaRPr lang="ru-RU" sz="1050" dirty="0"/>
          </a:p>
          <a:p>
            <a:r>
              <a:rPr lang="ru-RU" sz="1050" dirty="0"/>
              <a:t>Ошибка 4. Одновременное использование подчинительных и сочинительных союзов.</a:t>
            </a:r>
          </a:p>
          <a:p>
            <a:r>
              <a:rPr lang="ru-RU" sz="1050" dirty="0"/>
              <a:t>Пример:</a:t>
            </a:r>
          </a:p>
          <a:p>
            <a:r>
              <a:rPr lang="ru-RU" sz="1050" dirty="0"/>
              <a:t>Неверно: </a:t>
            </a:r>
            <a:r>
              <a:rPr lang="ru-RU" sz="1050" i="1" dirty="0"/>
              <a:t>Она радовалась</a:t>
            </a:r>
            <a:r>
              <a:rPr lang="ru-RU" sz="1050" b="1" i="1" dirty="0"/>
              <a:t> как</a:t>
            </a:r>
            <a:r>
              <a:rPr lang="ru-RU" sz="1050" i="1" dirty="0"/>
              <a:t> дождю, </a:t>
            </a:r>
            <a:r>
              <a:rPr lang="ru-RU" sz="1050" b="1" i="1" dirty="0"/>
              <a:t>так и</a:t>
            </a:r>
            <a:r>
              <a:rPr lang="ru-RU" sz="1050" i="1" dirty="0"/>
              <a:t> солнцу, </a:t>
            </a:r>
            <a:r>
              <a:rPr lang="ru-RU" sz="1050" b="1" i="1" dirty="0"/>
              <a:t>как будто</a:t>
            </a:r>
            <a:r>
              <a:rPr lang="ru-RU" sz="1050" i="1" dirty="0"/>
              <a:t> ребенок.</a:t>
            </a:r>
            <a:endParaRPr lang="ru-RU" sz="1050" dirty="0"/>
          </a:p>
          <a:p>
            <a:r>
              <a:rPr lang="ru-RU" sz="1050" dirty="0"/>
              <a:t>Ошибка 5. Употребление в зависимой части предложения союза «</a:t>
            </a:r>
            <a:r>
              <a:rPr lang="ru-RU" sz="1050" b="1" i="1" dirty="0"/>
              <a:t>что»</a:t>
            </a:r>
            <a:r>
              <a:rPr lang="ru-RU" sz="1050" dirty="0"/>
              <a:t> одновременно с частицей «</a:t>
            </a:r>
            <a:r>
              <a:rPr lang="ru-RU" sz="1050" b="1" i="1" dirty="0"/>
              <a:t>ли»</a:t>
            </a:r>
            <a:r>
              <a:rPr lang="ru-RU" sz="1050" dirty="0"/>
              <a:t>.</a:t>
            </a:r>
          </a:p>
          <a:p>
            <a:pPr marL="45720" indent="0">
              <a:buNone/>
            </a:pPr>
            <a:endParaRPr lang="ru-RU" sz="1050" dirty="0"/>
          </a:p>
          <a:p>
            <a:r>
              <a:rPr lang="ru-RU" sz="1050" dirty="0"/>
              <a:t>Неверно: </a:t>
            </a:r>
            <a:r>
              <a:rPr lang="ru-RU" sz="1050" i="1" dirty="0"/>
              <a:t>Они не гадали, </a:t>
            </a:r>
            <a:r>
              <a:rPr lang="ru-RU" sz="1050" b="1" i="1" dirty="0"/>
              <a:t>что</a:t>
            </a:r>
            <a:r>
              <a:rPr lang="ru-RU" sz="1050" i="1" dirty="0"/>
              <a:t> будет </a:t>
            </a:r>
            <a:r>
              <a:rPr lang="ru-RU" sz="1050" b="1" i="1" dirty="0"/>
              <a:t>ли</a:t>
            </a:r>
            <a:r>
              <a:rPr lang="ru-RU" sz="1050" i="1" dirty="0"/>
              <a:t> в этом году снежная зима</a:t>
            </a:r>
            <a:r>
              <a:rPr lang="ru-RU" sz="1050" i="1" dirty="0" smtClean="0"/>
              <a:t>.</a:t>
            </a:r>
            <a:r>
              <a:rPr lang="ru-RU" sz="1050" dirty="0"/>
              <a:t/>
            </a:r>
            <a:br>
              <a:rPr lang="ru-RU" sz="1050" dirty="0"/>
            </a:br>
            <a:endParaRPr lang="ru-RU" sz="1050" dirty="0"/>
          </a:p>
        </p:txBody>
      </p:sp>
    </p:spTree>
    <p:extLst>
      <p:ext uri="{BB962C8B-B14F-4D97-AF65-F5344CB8AC3E}">
        <p14:creationId xmlns:p14="http://schemas.microsoft.com/office/powerpoint/2010/main" val="4211438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5289768"/>
          </a:xfrm>
        </p:spPr>
        <p:txBody>
          <a:bodyPr>
            <a:noAutofit/>
          </a:bodyPr>
          <a:lstStyle/>
          <a:p>
            <a:r>
              <a:rPr lang="ru-RU" sz="1200" dirty="0"/>
              <a:t>Ошибка 6. Пропуск указательных слов в главной части, в связи с чем, грамматически и по смыслу предложение не закончено.</a:t>
            </a:r>
          </a:p>
          <a:p>
            <a:r>
              <a:rPr lang="ru-RU" sz="1200" dirty="0"/>
              <a:t>Неверно: </a:t>
            </a:r>
            <a:r>
              <a:rPr lang="ru-RU" sz="1200" i="1" dirty="0"/>
              <a:t>Она училась в школе, где французский был профилирующим предметом.</a:t>
            </a:r>
            <a:endParaRPr lang="ru-RU" sz="1200" dirty="0"/>
          </a:p>
          <a:p>
            <a:r>
              <a:rPr lang="ru-RU" sz="1200" dirty="0"/>
              <a:t>Ошибка 7. Лишнее употребление указательных слов в главном предложении.</a:t>
            </a:r>
          </a:p>
          <a:p>
            <a:r>
              <a:rPr lang="ru-RU" sz="1200" dirty="0"/>
              <a:t>Неверно: </a:t>
            </a:r>
            <a:r>
              <a:rPr lang="ru-RU" sz="1200" i="1" dirty="0"/>
              <a:t>У нее было </a:t>
            </a:r>
            <a:r>
              <a:rPr lang="ru-RU" sz="1200" b="1" i="1" dirty="0"/>
              <a:t>такое </a:t>
            </a:r>
            <a:r>
              <a:rPr lang="ru-RU" sz="1200" i="1" dirty="0"/>
              <a:t>чувство, что она где-то уже слышала эту песню.</a:t>
            </a:r>
            <a:endParaRPr lang="ru-RU" sz="1200" dirty="0"/>
          </a:p>
          <a:p>
            <a:r>
              <a:rPr lang="ru-RU" sz="1200" dirty="0"/>
              <a:t>Ошибка 8. Некорректное присоединение зависимого предложения.</a:t>
            </a:r>
          </a:p>
          <a:p>
            <a:r>
              <a:rPr lang="ru-RU" sz="1200" dirty="0"/>
              <a:t>Неверно: </a:t>
            </a:r>
            <a:r>
              <a:rPr lang="ru-RU" sz="1200" i="1" dirty="0"/>
              <a:t>Бабушка сказала, что везет кошку на дачу, за которой нужно будет следить. </a:t>
            </a:r>
            <a:r>
              <a:rPr lang="ru-RU" sz="1200" dirty="0"/>
              <a:t>(Следить нужно будет за дачей или кошкой?)</a:t>
            </a:r>
          </a:p>
          <a:p>
            <a:r>
              <a:rPr lang="ru-RU" sz="1200" dirty="0"/>
              <a:t>Ошибка 9. Употребление союзного слова «который» в неверной форме.</a:t>
            </a:r>
          </a:p>
          <a:p>
            <a:r>
              <a:rPr lang="ru-RU" sz="1200" dirty="0"/>
              <a:t>Неверно: </a:t>
            </a:r>
            <a:r>
              <a:rPr lang="ru-RU" sz="1200" i="1" dirty="0"/>
              <a:t>Клюква была тем витамином, </a:t>
            </a:r>
            <a:r>
              <a:rPr lang="ru-RU" sz="1200" b="1" i="1" dirty="0"/>
              <a:t>которая</a:t>
            </a:r>
            <a:r>
              <a:rPr lang="ru-RU" sz="1200" i="1" dirty="0"/>
              <a:t> очень полезна для иммунитета в зимнее время.</a:t>
            </a:r>
            <a:endParaRPr lang="ru-RU" sz="1200" dirty="0"/>
          </a:p>
          <a:p>
            <a:r>
              <a:rPr lang="ru-RU" sz="1200" dirty="0"/>
              <a:t>Ошибка 10. Излишнее использование частицы </a:t>
            </a:r>
            <a:r>
              <a:rPr lang="ru-RU" sz="1200" b="1" dirty="0"/>
              <a:t>«бы». </a:t>
            </a:r>
            <a:r>
              <a:rPr lang="ru-RU" sz="1200" dirty="0"/>
              <a:t>Обратите внимание, что союз «чтобы» уже включает «бы», поэтому не нужно ее употреблять дополнительно.</a:t>
            </a:r>
          </a:p>
          <a:p>
            <a:r>
              <a:rPr lang="ru-RU" sz="1200" dirty="0"/>
              <a:t>Неверно:</a:t>
            </a:r>
            <a:r>
              <a:rPr lang="ru-RU" sz="1200" i="1" dirty="0"/>
              <a:t> Если</a:t>
            </a:r>
            <a:r>
              <a:rPr lang="ru-RU" sz="1200" b="1" i="1" dirty="0"/>
              <a:t> бы</a:t>
            </a:r>
            <a:r>
              <a:rPr lang="ru-RU" sz="1200" i="1" dirty="0"/>
              <a:t> мы вышли на пять минут раньше, то мы </a:t>
            </a:r>
            <a:r>
              <a:rPr lang="ru-RU" sz="1200" b="1" i="1" dirty="0"/>
              <a:t>бы</a:t>
            </a:r>
            <a:r>
              <a:rPr lang="ru-RU" sz="1200" i="1" dirty="0"/>
              <a:t> успели </a:t>
            </a:r>
            <a:r>
              <a:rPr lang="ru-RU" sz="1200" b="1" i="1" dirty="0"/>
              <a:t>бы</a:t>
            </a:r>
            <a:r>
              <a:rPr lang="ru-RU" sz="1200" i="1" dirty="0"/>
              <a:t> на электричку.</a:t>
            </a:r>
            <a:endParaRPr lang="ru-RU" sz="1200" dirty="0"/>
          </a:p>
          <a:p>
            <a:r>
              <a:rPr lang="ru-RU" sz="1200" i="1" dirty="0"/>
              <a:t>.</a:t>
            </a:r>
            <a:endParaRPr lang="ru-RU" sz="1200" dirty="0"/>
          </a:p>
          <a:p>
            <a:r>
              <a:rPr lang="ru-RU" sz="1200" dirty="0"/>
              <a:t>Ошибка 11. Путаница с косвенной и прямой речью.</a:t>
            </a:r>
          </a:p>
          <a:p>
            <a:r>
              <a:rPr lang="ru-RU" sz="1200" dirty="0"/>
              <a:t>Неверно: </a:t>
            </a:r>
            <a:r>
              <a:rPr lang="ru-RU" sz="1200" i="1" dirty="0"/>
              <a:t>Посмотрев фильм 15 минут, друзья подумали, что лучше бы мы остались дома.</a:t>
            </a:r>
            <a:endParaRPr lang="ru-RU" sz="1200" dirty="0"/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803443023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</TotalTime>
  <Words>86</Words>
  <Application>Microsoft Office PowerPoint</Application>
  <PresentationFormat>Экран (4:3)</PresentationFormat>
  <Paragraphs>36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Воздушный поток</vt:lpstr>
      <vt:lpstr>Анализ недочетов и ошибок в построении простого и сложного предложений. Применение синтаксического и пунктуационного разбора простого предложения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недочетов и ошибок в построении простого и сложного предложений. Применение синтаксического и пунктуационного разбора простого предложения</dc:title>
  <dc:creator>Lenovo</dc:creator>
  <cp:lastModifiedBy>Lenovo</cp:lastModifiedBy>
  <cp:revision>1</cp:revision>
  <dcterms:created xsi:type="dcterms:W3CDTF">2021-06-15T06:19:50Z</dcterms:created>
  <dcterms:modified xsi:type="dcterms:W3CDTF">2021-06-15T06:27:52Z</dcterms:modified>
</cp:coreProperties>
</file>