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5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0B45D49-78BC-4C3D-9ABA-D0A66758904E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864FEF7-8EE8-49D5-AF45-C2C550866139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resh.edu.ru/subject/lesson/4820/train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908721"/>
            <a:ext cx="3168352" cy="432048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Приложение к уроку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1844824"/>
            <a:ext cx="6768752" cy="3600400"/>
          </a:xfrm>
        </p:spPr>
        <p:txBody>
          <a:bodyPr>
            <a:noAutofit/>
          </a:bodyPr>
          <a:lstStyle/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Ответьте на вопросы: письменно и отправьте </a:t>
            </a:r>
            <a:r>
              <a:rPr lang="ru-RU" sz="1600" dirty="0" err="1" smtClean="0">
                <a:solidFill>
                  <a:schemeClr val="tx1"/>
                </a:solidFill>
              </a:rPr>
              <a:t>скрин</a:t>
            </a:r>
            <a:r>
              <a:rPr lang="ru-RU" sz="1600" dirty="0" smtClean="0">
                <a:solidFill>
                  <a:schemeClr val="tx1"/>
                </a:solidFill>
              </a:rPr>
              <a:t> в </a:t>
            </a:r>
            <a:r>
              <a:rPr lang="ru-RU" sz="1600" dirty="0" err="1" smtClean="0">
                <a:solidFill>
                  <a:schemeClr val="tx1"/>
                </a:solidFill>
              </a:rPr>
              <a:t>вайбер</a:t>
            </a:r>
            <a:r>
              <a:rPr lang="ru-RU" sz="1600" dirty="0" smtClean="0">
                <a:solidFill>
                  <a:schemeClr val="tx1"/>
                </a:solidFill>
              </a:rPr>
              <a:t> в группу, где 221 Русский ….</a:t>
            </a:r>
          </a:p>
          <a:p>
            <a:pPr algn="just"/>
            <a:r>
              <a:rPr lang="ru-RU" sz="1600" dirty="0" smtClean="0">
                <a:solidFill>
                  <a:schemeClr val="tx1"/>
                </a:solidFill>
              </a:rPr>
              <a:t>- Какие </a:t>
            </a:r>
            <a:r>
              <a:rPr lang="ru-RU" sz="1600" dirty="0">
                <a:solidFill>
                  <a:schemeClr val="tx1"/>
                </a:solidFill>
              </a:rPr>
              <a:t>предложения называются “ сложными”?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- На какие 2 группы делятся сложные предложения?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- Какие вы знаете союзные предложения?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- Чем отличаются союзные предложения от бессоюзных?</a:t>
            </a: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- Какие предложения называются сложноподчиненными?</a:t>
            </a:r>
          </a:p>
          <a:p>
            <a:pPr marL="285750" indent="-285750" algn="just">
              <a:buFontTx/>
              <a:buChar char="-"/>
            </a:pPr>
            <a:r>
              <a:rPr lang="ru-RU" sz="1600" dirty="0" smtClean="0">
                <a:solidFill>
                  <a:schemeClr val="tx1"/>
                </a:solidFill>
              </a:rPr>
              <a:t>Какие </a:t>
            </a:r>
            <a:r>
              <a:rPr lang="ru-RU" sz="1600" dirty="0">
                <a:solidFill>
                  <a:schemeClr val="tx1"/>
                </a:solidFill>
              </a:rPr>
              <a:t>предложения называются сложносочиненными</a:t>
            </a:r>
            <a:r>
              <a:rPr lang="ru-RU" sz="1600" dirty="0" smtClean="0">
                <a:solidFill>
                  <a:schemeClr val="tx1"/>
                </a:solidFill>
              </a:rPr>
              <a:t>?</a:t>
            </a:r>
          </a:p>
          <a:p>
            <a:pPr algn="just"/>
            <a:endParaRPr lang="ru-RU" sz="1600" dirty="0">
              <a:solidFill>
                <a:schemeClr val="tx1"/>
              </a:solidFill>
            </a:endParaRPr>
          </a:p>
          <a:p>
            <a:pPr algn="just"/>
            <a:r>
              <a:rPr lang="ru-RU" sz="1600" dirty="0">
                <a:solidFill>
                  <a:schemeClr val="tx1"/>
                </a:solidFill>
              </a:rPr>
              <a:t>Для повторения пройденного материала просьба зайти по ссылке и почитать. </a:t>
            </a:r>
          </a:p>
          <a:p>
            <a:pPr algn="just"/>
            <a:r>
              <a:rPr lang="ru-RU" sz="1600" u="sng" dirty="0">
                <a:solidFill>
                  <a:schemeClr val="tx1"/>
                </a:solidFill>
                <a:hlinkClick r:id="rId2"/>
              </a:rPr>
              <a:t>https://resh.edu.ru/subject/lesson/4820/train/</a:t>
            </a:r>
            <a:endParaRPr lang="ru-RU" sz="1600" dirty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endParaRPr lang="ru-RU" sz="1600" dirty="0" smtClean="0">
              <a:solidFill>
                <a:schemeClr val="tx1"/>
              </a:solidFill>
            </a:endParaRPr>
          </a:p>
          <a:p>
            <a:pPr marL="514350" indent="-514350" algn="just">
              <a:buAutoNum type="arabicPeriod"/>
            </a:pP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4963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600" y="685801"/>
            <a:ext cx="6096000" cy="5695527"/>
          </a:xfrm>
        </p:spPr>
        <p:txBody>
          <a:bodyPr>
            <a:normAutofit/>
          </a:bodyPr>
          <a:lstStyle/>
          <a:p>
            <a:endParaRPr lang="ru-RU" dirty="0"/>
          </a:p>
          <a:p>
            <a:pPr marL="0" indent="0">
              <a:buNone/>
            </a:pPr>
            <a:r>
              <a:rPr lang="ru-RU" i="1" dirty="0"/>
              <a:t>Солнце садилось за севастопольские холмы, небо и море за спинами беглецов горело дивным огнем, и из этого дивного огня явилась и зависла над катером зловещая стрекоза. </a:t>
            </a:r>
            <a:r>
              <a:rPr lang="ru-RU" i="1" dirty="0" smtClean="0"/>
              <a:t>(</a:t>
            </a:r>
            <a:r>
              <a:rPr lang="ru-RU" i="1" dirty="0" err="1" smtClean="0"/>
              <a:t>В.Аксенов</a:t>
            </a:r>
            <a:r>
              <a:rPr lang="ru-RU" i="1" dirty="0" smtClean="0"/>
              <a:t>)</a:t>
            </a:r>
          </a:p>
          <a:p>
            <a:pPr marL="0" indent="0">
              <a:buNone/>
            </a:pPr>
            <a:endParaRPr lang="ru-RU" i="1" dirty="0"/>
          </a:p>
          <a:p>
            <a:pPr marL="0" indent="0">
              <a:buNone/>
            </a:pPr>
            <a:r>
              <a:rPr lang="ru-RU" i="1" dirty="0">
                <a:effectLst/>
              </a:rPr>
              <a:t>Русский человек так уверен в своей силе и крепости, что он не прочь и поломать себя: он мало занимается своим прошедшим и смело глядит вперед.  (И.С. Тургенев)</a:t>
            </a:r>
            <a:r>
              <a:rPr lang="ru-RU" dirty="0">
                <a:effectLst/>
              </a:rPr>
              <a:t> </a:t>
            </a:r>
            <a:endParaRPr lang="ru-RU" dirty="0" smtClean="0">
              <a:effectLst/>
            </a:endParaRPr>
          </a:p>
          <a:p>
            <a:pPr marL="0" indent="0">
              <a:buNone/>
            </a:pPr>
            <a:endParaRPr lang="ru-RU" dirty="0" smtClean="0">
              <a:effectLst/>
            </a:endParaRPr>
          </a:p>
          <a:p>
            <a:pPr marL="0" indent="0">
              <a:buNone/>
            </a:pPr>
            <a:r>
              <a:rPr lang="ru-RU" i="1" dirty="0">
                <a:effectLst/>
              </a:rPr>
              <a:t>Когда наступило утро, со стороны леса послышался сильный шум мотора и показался самолет.</a:t>
            </a:r>
            <a:r>
              <a:rPr lang="ru-RU" dirty="0">
                <a:effectLst/>
              </a:rPr>
              <a:t> </a:t>
            </a: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55650" y="692150"/>
            <a:ext cx="7543800" cy="9144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Прочитайте предложение, найдите и подчеркните главные и второстепенные члены предложения:</a:t>
            </a:r>
            <a:br>
              <a:rPr lang="ru-RU" sz="24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62675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700808"/>
            <a:ext cx="7543800" cy="914400"/>
          </a:xfrm>
        </p:spPr>
        <p:txBody>
          <a:bodyPr/>
          <a:lstStyle/>
          <a:p>
            <a:r>
              <a:rPr lang="ru-RU" dirty="0" smtClean="0"/>
              <a:t>Домашнее задание:</a:t>
            </a:r>
            <a:br>
              <a:rPr lang="ru-RU" dirty="0" smtClean="0"/>
            </a:br>
            <a:r>
              <a:rPr lang="ru-RU" dirty="0" smtClean="0"/>
              <a:t>учебник </a:t>
            </a:r>
            <a:r>
              <a:rPr lang="ru-RU" smtClean="0"/>
              <a:t>стр.362 упр.209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77225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9</TotalTime>
  <Words>172</Words>
  <Application>Microsoft Office PowerPoint</Application>
  <PresentationFormat>Экран (4:3)</PresentationFormat>
  <Paragraphs>19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Базовая</vt:lpstr>
      <vt:lpstr>Приложение к уроку</vt:lpstr>
      <vt:lpstr>Прочитайте предложение, найдите и подчеркните главные и второстепенные члены предложения: </vt:lpstr>
      <vt:lpstr>Домашнее задание: учебник стр.362 упр.209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Приложение к уроку</dc:title>
  <dc:creator>Lenovo</dc:creator>
  <cp:lastModifiedBy>Lenovo</cp:lastModifiedBy>
  <cp:revision>1</cp:revision>
  <dcterms:created xsi:type="dcterms:W3CDTF">2021-06-15T01:55:42Z</dcterms:created>
  <dcterms:modified xsi:type="dcterms:W3CDTF">2021-06-15T02:05:13Z</dcterms:modified>
</cp:coreProperties>
</file>