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6C57FE-802A-F841-AD8A-02406F7FE6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312228-C1D9-7D42-8E73-1F69CB1CB3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4FAD97-C0B3-DB4C-82CF-8EF13D9B8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032241-21FB-E44E-A4AD-39D7D344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B03BB1-F834-1542-AC15-F401B840D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75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B5E0A-F750-DB4A-89C2-A071D7075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CD9875-B8BC-B248-B09D-1919D4C42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484822-6063-9D46-97D9-54B771387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61D2EB-D4A5-CC4C-B926-81E25825A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EA9CAF-4EB1-824D-A0F6-BD6F92656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97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9487BA-7C1D-9044-8EE4-687D1D01C1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5D8A82-3946-1D4A-915E-F35846821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20168A-8DB3-6541-BA7A-F0777ECB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D8EF96-324C-EF49-BFD2-C373EE1C2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2200BD-7002-DD4A-9ACD-AAD142999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0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5C4D8-5B77-DF4B-83C6-9B863CE47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3B3D45-EE26-0F4F-ABCD-9D91042A5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91127B-65C8-724D-81A2-75ADA1DAE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D1DE3A-05FA-664F-A62C-114B076DD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AE7514-F825-7E44-A480-D335A4A42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64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9011B-9F7B-784D-8261-FF2B0AB15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4F7DC2-0354-814F-8A94-CB7112D88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240115-E566-D944-90A8-A00B1C2CD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3C57AF-BA95-F844-BDCB-364B27292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FA7577-A5D9-B74B-AFDD-F5C8EA5F4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27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A9CD75-63A6-4E44-825B-7FF9ECD7C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969E39-5357-BD48-929E-720DDAEC8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CE91D2-6A81-1E4A-B718-310CD0CE1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96F2DB-68A2-494F-9B32-4196BEA95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E1EB01-94AF-D049-BBF9-8BFC1A6C0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90B54E-CF80-4B45-BF89-CFA8527C4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581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B039C-5B85-0B4E-8572-7C6CE14F6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259709-C947-9D4D-92AF-5000BD4F3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A228C23-89CD-DB4B-8196-F5DA9B67B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232652F-DA04-F349-B804-0BE950B52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EB693B-35A1-C544-A7E2-8E218C6F04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63D7E93-FCFB-D94C-8A00-37EC39776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57A42D-5340-EA4F-82C9-D97862241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5518C7-2CF0-F04B-AEBE-3DDDA4BB9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03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A292E3-23E1-B64A-A6A5-E303401A4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2684A61-034B-9947-9AA8-5749345E5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40388F7-D52A-6448-B069-0C7904081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B7A926-6995-B04B-ABC1-0CB30552F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76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5EA1123-F058-B640-8BBC-88B784EB3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FE1483A-D996-5641-8F33-2F7854A1D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42815E3-76D4-4D49-97EF-70CD2ECBC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4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7015B1-6691-F34A-AFB4-09A3E77E3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3A18CD-A205-E745-8C64-E073149B3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561005-02B0-FC4E-8129-5EB324581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756395-5205-2046-9B9F-B667E9E1D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4DA20F-9E96-D44B-A75A-D901E316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AEB225-D14B-C446-8FAA-AB3D3C9CC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43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643D1-7774-194F-B5BC-8416A5C60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503C553-6939-1A49-AE02-1DD1791DFC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9723AC-318E-F440-9B8F-637479E0F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67442A-615C-ED46-AF26-D4ED706C1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23B6E9-9263-E640-B12D-DA4EA818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A3B062-6047-B740-B36F-48DFE23D8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69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50F900-F4DA-4643-BE3A-DAB18FCF0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DE9234-B74B-7647-B01D-F9C7DFB67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77A920-0A7A-2641-8A3E-EC05257A9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99860-4EC3-2045-BC6E-0769EB918B7F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839901-BB41-D548-A743-F7743A9A68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10E901-B36B-8C4C-BA44-F7DBEB768D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989FF-843F-2E48-87EB-A022DD134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8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8D445-9033-B143-8F90-9D17404500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4DF49A-811C-7B48-B5D0-E42A1666C9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A47F229-3358-534D-A050-BC910146A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56" y="20638"/>
            <a:ext cx="10213487" cy="683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06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040DC-1603-B24B-9C2C-C4C3DFBDC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598DFD9-E3C9-2D4C-B885-598C4AA2E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429604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04DAF4-234D-EC4F-9F33-A0849839E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2C440A3-8868-0548-94FE-546A7EB0A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135428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ADA7A-A4AA-3D4F-91D5-33A1B2F6D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2F0641A-839F-FD42-ABD9-B7BCB7BF15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268168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0018F-621B-E143-BA9B-D0F56E79E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403F702-2159-3B43-9966-5688D547A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194657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E877E-A64A-2B4A-BB12-F76309F53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6135C47-984F-9A4E-B253-3DFA6AC9E9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3359972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52F82A-7DA7-794B-81A8-7F04FCCE0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EAA149C-4DCB-E248-A627-1165027FD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0"/>
            <a:ext cx="10515600" cy="6858000"/>
          </a:xfrm>
        </p:spPr>
      </p:pic>
    </p:spTree>
    <p:extLst>
      <p:ext uri="{BB962C8B-B14F-4D97-AF65-F5344CB8AC3E}">
        <p14:creationId xmlns:p14="http://schemas.microsoft.com/office/powerpoint/2010/main" val="4421451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7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79533439831</dc:creator>
  <cp:lastModifiedBy>79533439831</cp:lastModifiedBy>
  <cp:revision>1</cp:revision>
  <dcterms:created xsi:type="dcterms:W3CDTF">2021-06-15T18:04:04Z</dcterms:created>
  <dcterms:modified xsi:type="dcterms:W3CDTF">2021-06-15T18:08:02Z</dcterms:modified>
</cp:coreProperties>
</file>