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135EB-A87F-445C-8F45-6A070E21BA82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77F41-E331-4245-85F8-8CB53CD9C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119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951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753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9919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882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6652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5734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94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135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680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78576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591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4943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3015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043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70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070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5947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072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485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378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706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577F41-E331-4245-85F8-8CB53CD9C49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461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37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72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577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98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25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547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54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346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23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31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69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69AF2A-1DFE-4284-9BA0-38E327E9BDA1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30596-D860-4216-9686-8EEA3AAC6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56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2.xml"/><Relationship Id="rId18" Type="http://schemas.openxmlformats.org/officeDocument/2006/relationships/slide" Target="slide17.xml"/><Relationship Id="rId3" Type="http://schemas.openxmlformats.org/officeDocument/2006/relationships/slide" Target="slide2.xml"/><Relationship Id="rId21" Type="http://schemas.openxmlformats.org/officeDocument/2006/relationships/slide" Target="slide20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" Type="http://schemas.openxmlformats.org/officeDocument/2006/relationships/notesSlide" Target="../notesSlides/notesSlide1.xml"/><Relationship Id="rId16" Type="http://schemas.openxmlformats.org/officeDocument/2006/relationships/slide" Target="slide15.xml"/><Relationship Id="rId20" Type="http://schemas.openxmlformats.org/officeDocument/2006/relationships/slide" Target="slide1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slide" Target="slide10.xml"/><Relationship Id="rId24" Type="http://schemas.openxmlformats.org/officeDocument/2006/relationships/image" Target="../media/image1.jpg"/><Relationship Id="rId5" Type="http://schemas.openxmlformats.org/officeDocument/2006/relationships/slide" Target="slide4.xml"/><Relationship Id="rId15" Type="http://schemas.openxmlformats.org/officeDocument/2006/relationships/slide" Target="slide14.xml"/><Relationship Id="rId23" Type="http://schemas.openxmlformats.org/officeDocument/2006/relationships/slide" Target="slide22.xml"/><Relationship Id="rId10" Type="http://schemas.openxmlformats.org/officeDocument/2006/relationships/slide" Target="slide9.xml"/><Relationship Id="rId19" Type="http://schemas.openxmlformats.org/officeDocument/2006/relationships/slide" Target="slide18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3.xml"/><Relationship Id="rId22" Type="http://schemas.openxmlformats.org/officeDocument/2006/relationships/slide" Target="slide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580580" y="-128676"/>
            <a:ext cx="18473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C0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9600" y="467102"/>
            <a:ext cx="3755572" cy="84908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Великобритания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9600" y="1414157"/>
            <a:ext cx="3755572" cy="84908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Традиции, история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9600" y="2426525"/>
            <a:ext cx="3755572" cy="8138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Калейдоскоп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>
            <a:hlinkClick r:id="rId3" action="ppaction://hlinksldjump"/>
          </p:cNvPr>
          <p:cNvSpPr/>
          <p:nvPr/>
        </p:nvSpPr>
        <p:spPr>
          <a:xfrm>
            <a:off x="4746171" y="467102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1</a:t>
            </a:r>
            <a:endParaRPr lang="ru-RU" sz="5400" dirty="0"/>
          </a:p>
        </p:txBody>
      </p:sp>
      <p:sp>
        <p:nvSpPr>
          <p:cNvPr id="13" name="Скругленный прямоугольник 12">
            <a:hlinkClick r:id="rId4" action="ppaction://hlinksldjump"/>
          </p:cNvPr>
          <p:cNvSpPr/>
          <p:nvPr/>
        </p:nvSpPr>
        <p:spPr>
          <a:xfrm>
            <a:off x="5794922" y="467102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2</a:t>
            </a:r>
          </a:p>
        </p:txBody>
      </p:sp>
      <p:sp>
        <p:nvSpPr>
          <p:cNvPr id="14" name="Скругленный прямоугольник 13">
            <a:hlinkClick r:id="rId5" action="ppaction://hlinksldjump"/>
          </p:cNvPr>
          <p:cNvSpPr/>
          <p:nvPr/>
        </p:nvSpPr>
        <p:spPr>
          <a:xfrm>
            <a:off x="6843673" y="467102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3</a:t>
            </a:r>
          </a:p>
        </p:txBody>
      </p:sp>
      <p:sp>
        <p:nvSpPr>
          <p:cNvPr id="15" name="Скругленный прямоугольник 14">
            <a:hlinkClick r:id="rId6" action="ppaction://hlinksldjump"/>
          </p:cNvPr>
          <p:cNvSpPr/>
          <p:nvPr/>
        </p:nvSpPr>
        <p:spPr>
          <a:xfrm>
            <a:off x="7892424" y="467102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4</a:t>
            </a:r>
          </a:p>
        </p:txBody>
      </p:sp>
      <p:sp>
        <p:nvSpPr>
          <p:cNvPr id="16" name="Скругленный прямоугольник 15">
            <a:hlinkClick r:id="rId7" action="ppaction://hlinksldjump"/>
          </p:cNvPr>
          <p:cNvSpPr/>
          <p:nvPr/>
        </p:nvSpPr>
        <p:spPr>
          <a:xfrm>
            <a:off x="8941175" y="467102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5</a:t>
            </a:r>
          </a:p>
        </p:txBody>
      </p:sp>
      <p:sp>
        <p:nvSpPr>
          <p:cNvPr id="17" name="Скругленный прямоугольник 16">
            <a:hlinkClick r:id="rId8" action="ppaction://hlinksldjump"/>
          </p:cNvPr>
          <p:cNvSpPr/>
          <p:nvPr/>
        </p:nvSpPr>
        <p:spPr>
          <a:xfrm>
            <a:off x="9989926" y="456217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6</a:t>
            </a:r>
          </a:p>
        </p:txBody>
      </p:sp>
      <p:sp>
        <p:nvSpPr>
          <p:cNvPr id="18" name="Скругленный прямоугольник 17">
            <a:hlinkClick r:id="rId9" action="ppaction://hlinksldjump"/>
          </p:cNvPr>
          <p:cNvSpPr/>
          <p:nvPr/>
        </p:nvSpPr>
        <p:spPr>
          <a:xfrm>
            <a:off x="11038677" y="456216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7</a:t>
            </a:r>
          </a:p>
        </p:txBody>
      </p:sp>
      <p:sp>
        <p:nvSpPr>
          <p:cNvPr id="20" name="Скругленный прямоугольник 19">
            <a:hlinkClick r:id="rId10" action="ppaction://hlinksldjump"/>
          </p:cNvPr>
          <p:cNvSpPr/>
          <p:nvPr/>
        </p:nvSpPr>
        <p:spPr>
          <a:xfrm>
            <a:off x="4746171" y="1449412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1</a:t>
            </a:r>
          </a:p>
        </p:txBody>
      </p:sp>
      <p:sp>
        <p:nvSpPr>
          <p:cNvPr id="21" name="Скругленный прямоугольник 20">
            <a:hlinkClick r:id="rId11" action="ppaction://hlinksldjump"/>
          </p:cNvPr>
          <p:cNvSpPr/>
          <p:nvPr/>
        </p:nvSpPr>
        <p:spPr>
          <a:xfrm>
            <a:off x="5794922" y="1449412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2</a:t>
            </a:r>
          </a:p>
        </p:txBody>
      </p:sp>
      <p:sp>
        <p:nvSpPr>
          <p:cNvPr id="22" name="Скругленный прямоугольник 21">
            <a:hlinkClick r:id="rId12" action="ppaction://hlinksldjump"/>
          </p:cNvPr>
          <p:cNvSpPr/>
          <p:nvPr/>
        </p:nvSpPr>
        <p:spPr>
          <a:xfrm>
            <a:off x="6843673" y="1449412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3</a:t>
            </a:r>
          </a:p>
        </p:txBody>
      </p:sp>
      <p:sp>
        <p:nvSpPr>
          <p:cNvPr id="23" name="Скругленный прямоугольник 22">
            <a:hlinkClick r:id="rId13" action="ppaction://hlinksldjump"/>
          </p:cNvPr>
          <p:cNvSpPr/>
          <p:nvPr/>
        </p:nvSpPr>
        <p:spPr>
          <a:xfrm>
            <a:off x="7892424" y="1449412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4</a:t>
            </a:r>
          </a:p>
        </p:txBody>
      </p:sp>
      <p:sp>
        <p:nvSpPr>
          <p:cNvPr id="24" name="Скругленный прямоугольник 23">
            <a:hlinkClick r:id="rId14" action="ppaction://hlinksldjump"/>
          </p:cNvPr>
          <p:cNvSpPr/>
          <p:nvPr/>
        </p:nvSpPr>
        <p:spPr>
          <a:xfrm>
            <a:off x="8941175" y="1449412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5</a:t>
            </a:r>
          </a:p>
        </p:txBody>
      </p:sp>
      <p:sp>
        <p:nvSpPr>
          <p:cNvPr id="25" name="Скругленный прямоугольник 24">
            <a:hlinkClick r:id="rId15" action="ppaction://hlinksldjump"/>
          </p:cNvPr>
          <p:cNvSpPr/>
          <p:nvPr/>
        </p:nvSpPr>
        <p:spPr>
          <a:xfrm>
            <a:off x="9989926" y="1438527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6</a:t>
            </a:r>
          </a:p>
        </p:txBody>
      </p:sp>
      <p:sp>
        <p:nvSpPr>
          <p:cNvPr id="26" name="Скругленный прямоугольник 25">
            <a:hlinkClick r:id="rId16" action="ppaction://hlinksldjump"/>
          </p:cNvPr>
          <p:cNvSpPr/>
          <p:nvPr/>
        </p:nvSpPr>
        <p:spPr>
          <a:xfrm>
            <a:off x="11038677" y="1438526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7</a:t>
            </a:r>
          </a:p>
        </p:txBody>
      </p:sp>
      <p:sp>
        <p:nvSpPr>
          <p:cNvPr id="27" name="Скругленный прямоугольник 26">
            <a:hlinkClick r:id="rId17" action="ppaction://hlinksldjump"/>
          </p:cNvPr>
          <p:cNvSpPr/>
          <p:nvPr/>
        </p:nvSpPr>
        <p:spPr>
          <a:xfrm>
            <a:off x="4746171" y="2426526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1</a:t>
            </a:r>
          </a:p>
        </p:txBody>
      </p:sp>
      <p:sp>
        <p:nvSpPr>
          <p:cNvPr id="28" name="Скругленный прямоугольник 27">
            <a:hlinkClick r:id="rId18" action="ppaction://hlinksldjump"/>
          </p:cNvPr>
          <p:cNvSpPr/>
          <p:nvPr/>
        </p:nvSpPr>
        <p:spPr>
          <a:xfrm>
            <a:off x="5794922" y="2426526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2</a:t>
            </a:r>
          </a:p>
        </p:txBody>
      </p:sp>
      <p:sp>
        <p:nvSpPr>
          <p:cNvPr id="29" name="Скругленный прямоугольник 28">
            <a:hlinkClick r:id="rId19" action="ppaction://hlinksldjump"/>
          </p:cNvPr>
          <p:cNvSpPr/>
          <p:nvPr/>
        </p:nvSpPr>
        <p:spPr>
          <a:xfrm>
            <a:off x="6843673" y="2426526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3</a:t>
            </a:r>
          </a:p>
        </p:txBody>
      </p:sp>
      <p:sp>
        <p:nvSpPr>
          <p:cNvPr id="30" name="Скругленный прямоугольник 29">
            <a:hlinkClick r:id="rId20" action="ppaction://hlinksldjump"/>
          </p:cNvPr>
          <p:cNvSpPr/>
          <p:nvPr/>
        </p:nvSpPr>
        <p:spPr>
          <a:xfrm>
            <a:off x="7892424" y="2426526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4</a:t>
            </a:r>
          </a:p>
        </p:txBody>
      </p:sp>
      <p:sp>
        <p:nvSpPr>
          <p:cNvPr id="31" name="Скругленный прямоугольник 30">
            <a:hlinkClick r:id="rId21" action="ppaction://hlinksldjump"/>
          </p:cNvPr>
          <p:cNvSpPr/>
          <p:nvPr/>
        </p:nvSpPr>
        <p:spPr>
          <a:xfrm>
            <a:off x="8941175" y="2426526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5</a:t>
            </a:r>
          </a:p>
        </p:txBody>
      </p:sp>
      <p:sp>
        <p:nvSpPr>
          <p:cNvPr id="32" name="Скругленный прямоугольник 31">
            <a:hlinkClick r:id="rId22" action="ppaction://hlinksldjump"/>
          </p:cNvPr>
          <p:cNvSpPr/>
          <p:nvPr/>
        </p:nvSpPr>
        <p:spPr>
          <a:xfrm>
            <a:off x="9989926" y="2415641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6</a:t>
            </a:r>
          </a:p>
        </p:txBody>
      </p:sp>
      <p:sp>
        <p:nvSpPr>
          <p:cNvPr id="33" name="Скругленный прямоугольник 32">
            <a:hlinkClick r:id="rId23" action="ppaction://hlinksldjump"/>
          </p:cNvPr>
          <p:cNvSpPr/>
          <p:nvPr/>
        </p:nvSpPr>
        <p:spPr>
          <a:xfrm>
            <a:off x="11038677" y="2415640"/>
            <a:ext cx="870858" cy="859971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/>
              <a:t>7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877" y="3770375"/>
            <a:ext cx="2644331" cy="264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565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8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9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0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2" fill="hold">
                      <p:stCondLst>
                        <p:cond delay="0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3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35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6" fill="hold">
                      <p:stCondLst>
                        <p:cond delay="0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4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3" fill="hold">
                      <p:stCondLst>
                        <p:cond delay="0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193" y="298241"/>
            <a:ext cx="11961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Музыкальный инструмент, представляющий собой кожаный мешок с трубой, через которую вдувают воздух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Волынка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2672" y="1640806"/>
            <a:ext cx="3828288" cy="3923996"/>
          </a:xfrm>
          <a:prstGeom prst="rect">
            <a:avLst/>
          </a:prstGeom>
          <a:ln w="762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969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056" y="313868"/>
            <a:ext cx="10763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Как называлась война двух династий в Англии, в названии которой есть цветы (1455-1485гг)?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94177" y="5707038"/>
            <a:ext cx="62550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Война Алой и Белой розы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988" y="1514197"/>
            <a:ext cx="5047488" cy="3795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7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096" y="157586"/>
            <a:ext cx="11177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 графстве </a:t>
            </a:r>
            <a:r>
              <a:rPr lang="ru-RU" sz="3600" b="1" dirty="0" err="1" smtClean="0">
                <a:solidFill>
                  <a:srgbClr val="C00000"/>
                </a:solidFill>
              </a:rPr>
              <a:t>Нотингемшир</a:t>
            </a:r>
            <a:r>
              <a:rPr lang="ru-RU" sz="3600" b="1" dirty="0" smtClean="0">
                <a:solidFill>
                  <a:srgbClr val="C00000"/>
                </a:solidFill>
              </a:rPr>
              <a:t> был старинный королевский </a:t>
            </a:r>
            <a:r>
              <a:rPr lang="ru-RU" sz="3600" b="1" dirty="0" err="1" smtClean="0">
                <a:solidFill>
                  <a:srgbClr val="C00000"/>
                </a:solidFill>
              </a:rPr>
              <a:t>Шервудский</a:t>
            </a:r>
            <a:r>
              <a:rPr lang="ru-RU" sz="3600" b="1" dirty="0" smtClean="0">
                <a:solidFill>
                  <a:srgbClr val="C00000"/>
                </a:solidFill>
              </a:rPr>
              <a:t> лес. С именем какого легендарного героя он  был связан?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Робин Гуд</a:t>
            </a:r>
            <a:endParaRPr lang="ru-RU" sz="3200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215" y="1753416"/>
            <a:ext cx="5731003" cy="368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3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504630"/>
            <a:ext cx="9062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Что собой представляет килт?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44496" y="5460817"/>
            <a:ext cx="832713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Юбка в складку из ткани в клетку, национальная одежда шотландских мужчин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816" y="1404939"/>
            <a:ext cx="4730496" cy="354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16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303890"/>
            <a:ext cx="117652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Он родился в графстве </a:t>
            </a:r>
            <a:r>
              <a:rPr lang="ru-RU" sz="3200" b="1" dirty="0" err="1" smtClean="0">
                <a:solidFill>
                  <a:srgbClr val="C00000"/>
                </a:solidFill>
              </a:rPr>
              <a:t>Нордфолк</a:t>
            </a:r>
            <a:r>
              <a:rPr lang="ru-RU" sz="3200" b="1" dirty="0" smtClean="0">
                <a:solidFill>
                  <a:srgbClr val="C00000"/>
                </a:solidFill>
              </a:rPr>
              <a:t> в 1758 г. Был командующим британского флота, одержал победу в Трафальгарском сражении. Статуя, посвященная этому герою, находится в центре Лондона.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86529" y="5707039"/>
            <a:ext cx="7059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Адмирал Нельсон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Вице-адмирал Горацио Нельсон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159" y="1914448"/>
            <a:ext cx="2929001" cy="3529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306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Елизавета</a:t>
            </a:r>
            <a:r>
              <a:rPr lang="en-GB" sz="3200" b="1" dirty="0" smtClean="0"/>
              <a:t> II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75008" y="209498"/>
            <a:ext cx="98155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Самое долгое правление на Британском троне.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Назовите имя монарха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377" y="1821569"/>
            <a:ext cx="6385584" cy="319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19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456" y="243169"/>
            <a:ext cx="69168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Выдающийся американский художник-мультипликатор, </a:t>
            </a:r>
            <a:r>
              <a:rPr lang="ru-RU" sz="3200" b="1" dirty="0" smtClean="0">
                <a:solidFill>
                  <a:srgbClr val="C00000"/>
                </a:solidFill>
              </a:rPr>
              <a:t>режиссер. Он создал первые </a:t>
            </a:r>
            <a:r>
              <a:rPr lang="ru-RU" sz="3200" b="1" dirty="0">
                <a:solidFill>
                  <a:srgbClr val="C00000"/>
                </a:solidFill>
              </a:rPr>
              <a:t>в истории кинематографа </a:t>
            </a:r>
            <a:r>
              <a:rPr lang="ru-RU" sz="3200" b="1" dirty="0" smtClean="0">
                <a:solidFill>
                  <a:srgbClr val="C00000"/>
                </a:solidFill>
              </a:rPr>
              <a:t>звуковые </a:t>
            </a:r>
            <a:r>
              <a:rPr lang="ru-RU" sz="3200" b="1" dirty="0">
                <a:solidFill>
                  <a:srgbClr val="C00000"/>
                </a:solidFill>
              </a:rPr>
              <a:t>и </a:t>
            </a:r>
            <a:r>
              <a:rPr lang="ru-RU" sz="3200" b="1" dirty="0" smtClean="0">
                <a:solidFill>
                  <a:srgbClr val="C00000"/>
                </a:solidFill>
              </a:rPr>
              <a:t>музыкальные мультфильмы. Основатель киноимперии.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67457" y="5707038"/>
            <a:ext cx="6681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Уолт Дисней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6257" y="412217"/>
            <a:ext cx="3724805" cy="587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4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425810"/>
            <a:ext cx="10324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 какой стране находится известный </a:t>
            </a:r>
            <a:r>
              <a:rPr lang="ru-RU" sz="3200" b="1" dirty="0">
                <a:solidFill>
                  <a:srgbClr val="C00000"/>
                </a:solidFill>
              </a:rPr>
              <a:t>национальный </a:t>
            </a:r>
            <a:r>
              <a:rPr lang="ru-RU" sz="3200" b="1" dirty="0" smtClean="0">
                <a:solidFill>
                  <a:srgbClr val="C00000"/>
                </a:solidFill>
              </a:rPr>
              <a:t>парк Йеллоустон? 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 США 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491" y="1368916"/>
            <a:ext cx="6333433" cy="420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45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7672" y="504630"/>
            <a:ext cx="10918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Самый большой город в США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Нью Йорк 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20" y="1267459"/>
            <a:ext cx="6484620" cy="432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0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23" y="544701"/>
            <a:ext cx="110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На флаге какой страны изображен кленовый лист?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84005" y="5821809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Канада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612" y="1464116"/>
            <a:ext cx="7261527" cy="408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38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0721" y="445933"/>
            <a:ext cx="11177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М</a:t>
            </a:r>
            <a:r>
              <a:rPr lang="ru-RU" sz="3600" b="1" dirty="0" smtClean="0">
                <a:solidFill>
                  <a:srgbClr val="C00000"/>
                </a:solidFill>
              </a:rPr>
              <a:t>есто обитания легендарного чудовища в Шотландии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Озеро Лох </a:t>
            </a:r>
            <a:r>
              <a:rPr lang="ru-RU" sz="3200" b="1" dirty="0" err="1" smtClean="0"/>
              <a:t>Несс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252" y="1646187"/>
            <a:ext cx="6398820" cy="359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638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8632" y="389234"/>
            <a:ext cx="10373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Символом какой страны является птица киви?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Новая Зеландия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263" y="1257214"/>
            <a:ext cx="5695988" cy="422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48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7325" y="436979"/>
            <a:ext cx="109182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Назовите англоязычную страну, почти половину территории которой занимает пустыня?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Австралия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877" y="1796407"/>
            <a:ext cx="6604807" cy="375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94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1104" y="540129"/>
            <a:ext cx="113385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Какие два университета проводят ежегодные и очень популярные в Британии состязания по гребле?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30821" y="5732606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Кембридж и Оксфорд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424" y="1926336"/>
            <a:ext cx="5772079" cy="361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69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3720" y="487748"/>
            <a:ext cx="9263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Самая высокая гора Великобритании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Бен Невис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048" y="1491923"/>
            <a:ext cx="6278880" cy="396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67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6579" y="313868"/>
            <a:ext cx="11238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 каком Лондонском парке находится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«уголок оратора»?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 Гайд-парке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1CD1E01-5D7F-422F-B6B3-253C545C8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461" y="1877433"/>
            <a:ext cx="6889077" cy="31031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096" y="1644314"/>
            <a:ext cx="7883610" cy="333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92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248" y="436979"/>
            <a:ext cx="11031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 каком возрасте дети в Великобритании обычно идут в школу?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79333" y="5664276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 5 лет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608" y="1730489"/>
            <a:ext cx="3922887" cy="3463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13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6573" y="255122"/>
            <a:ext cx="10819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Какому литературному персонажу посвящен музей на Бейкер-стрит в Лондоне?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Шерлоку Холмсу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666" y="1608047"/>
            <a:ext cx="5930374" cy="394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21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415" y="132250"/>
            <a:ext cx="11631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Официальная резиденция  британской королевской семьи в Лондоне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13445" y="5707038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Букингемский дворец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3A1B1E-C4FE-48CA-9C4A-FED9925E8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1461" y="1877433"/>
            <a:ext cx="6889077" cy="31031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461" y="1474145"/>
            <a:ext cx="7127748" cy="4091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52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992" y="791570"/>
            <a:ext cx="11533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Виды спорта, которые родились в Англии (не менее 4-х)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06624" y="5707038"/>
            <a:ext cx="7815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Крикет, гольф, футбол, регби, бокс, скачки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174" y="1896350"/>
            <a:ext cx="4768682" cy="26704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073" y="1896350"/>
            <a:ext cx="4046032" cy="271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37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0416" y="436979"/>
            <a:ext cx="61081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Кто сидел во главе рыцарского «круглого стола»? 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Назовите имя этого человека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0072" y="5707039"/>
            <a:ext cx="1512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ОТВЕТ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45605" y="5732606"/>
            <a:ext cx="4735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Король Артур</a:t>
            </a:r>
            <a:endParaRPr lang="ru-RU" sz="32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11395881" y="6114197"/>
            <a:ext cx="796119" cy="7438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787" y="298520"/>
            <a:ext cx="4390822" cy="5312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069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igra"/>
  <p:tag name="ISPRING_RESOURCE_PATHS_HASH_2" val="eebe10aeb26d565cbbf8a6e96d71d311b10c6a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373</Words>
  <Application>Microsoft Office PowerPoint</Application>
  <PresentationFormat>Широкоэкранный</PresentationFormat>
  <Paragraphs>112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igra</dc:title>
  <dc:creator>Георгий Аствацатуров</dc:creator>
  <cp:lastModifiedBy>Учитель</cp:lastModifiedBy>
  <cp:revision>41</cp:revision>
  <dcterms:created xsi:type="dcterms:W3CDTF">2017-08-05T04:53:38Z</dcterms:created>
  <dcterms:modified xsi:type="dcterms:W3CDTF">2021-06-15T09:16:31Z</dcterms:modified>
</cp:coreProperties>
</file>