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0" r:id="rId3"/>
    <p:sldId id="261" r:id="rId4"/>
    <p:sldId id="262" r:id="rId5"/>
    <p:sldId id="263" r:id="rId6"/>
    <p:sldId id="264" r:id="rId7"/>
    <p:sldId id="265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105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6A5D5D-BDCD-48BF-AAA9-BA0ACE9149D7}" type="datetimeFigureOut">
              <a:rPr lang="ru-RU" smtClean="0"/>
              <a:pPr/>
              <a:t>07.10.2020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D819FE-F566-4888-992C-F630833AE1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6A5D5D-BDCD-48BF-AAA9-BA0ACE9149D7}" type="datetimeFigureOut">
              <a:rPr lang="ru-RU" smtClean="0"/>
              <a:pPr/>
              <a:t>07.10.2020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D819FE-F566-4888-992C-F630833AE1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6A5D5D-BDCD-48BF-AAA9-BA0ACE9149D7}" type="datetimeFigureOut">
              <a:rPr lang="ru-RU" smtClean="0"/>
              <a:pPr/>
              <a:t>07.10.2020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D819FE-F566-4888-992C-F630833AE1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6A5D5D-BDCD-48BF-AAA9-BA0ACE9149D7}" type="datetimeFigureOut">
              <a:rPr lang="ru-RU" smtClean="0"/>
              <a:pPr/>
              <a:t>07.10.2020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D819FE-F566-4888-992C-F630833AE1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6A5D5D-BDCD-48BF-AAA9-BA0ACE9149D7}" type="datetimeFigureOut">
              <a:rPr lang="ru-RU" smtClean="0"/>
              <a:pPr/>
              <a:t>07.10.2020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D819FE-F566-4888-992C-F630833AE1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6A5D5D-BDCD-48BF-AAA9-BA0ACE9149D7}" type="datetimeFigureOut">
              <a:rPr lang="ru-RU" smtClean="0"/>
              <a:pPr/>
              <a:t>07.10.2020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D819FE-F566-4888-992C-F630833AE1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6A5D5D-BDCD-48BF-AAA9-BA0ACE9149D7}" type="datetimeFigureOut">
              <a:rPr lang="ru-RU" smtClean="0"/>
              <a:pPr/>
              <a:t>07.10.2020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D819FE-F566-4888-992C-F630833AE1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6A5D5D-BDCD-48BF-AAA9-BA0ACE9149D7}" type="datetimeFigureOut">
              <a:rPr lang="ru-RU" smtClean="0"/>
              <a:pPr/>
              <a:t>07.10.2020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D819FE-F566-4888-992C-F630833AE1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6A5D5D-BDCD-48BF-AAA9-BA0ACE9149D7}" type="datetimeFigureOut">
              <a:rPr lang="ru-RU" smtClean="0"/>
              <a:pPr/>
              <a:t>07.10.2020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D819FE-F566-4888-992C-F630833AE1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6A5D5D-BDCD-48BF-AAA9-BA0ACE9149D7}" type="datetimeFigureOut">
              <a:rPr lang="ru-RU" smtClean="0"/>
              <a:pPr/>
              <a:t>07.10.2020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D819FE-F566-4888-992C-F630833AE1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6A5D5D-BDCD-48BF-AAA9-BA0ACE9149D7}" type="datetimeFigureOut">
              <a:rPr lang="ru-RU" smtClean="0"/>
              <a:pPr/>
              <a:t>07.10.2020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D819FE-F566-4888-992C-F630833AE1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6A5D5D-BDCD-48BF-AAA9-BA0ACE9149D7}" type="datetimeFigureOut">
              <a:rPr lang="ru-RU" smtClean="0"/>
              <a:pPr/>
              <a:t>07.10.2020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D819FE-F566-4888-992C-F630833AE1E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12345\Desktop\&#1087;&#1086;&#1103;&#1074;&#1083;&#1077;&#1085;&#1080;&#1077;%20&#1092;&#1077;&#1080;%20-%20&#1074;&#1099;&#1093;&#1086;&#1076;%20&#1079;&#1080;&#1084;&#1099;%20(www%20(mp3cut.net).mp3" TargetMode="Externa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12345\Desktop\mix_37s%20(audio-joiner.com).mp3" TargetMode="Externa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12345\Desktop\Detskie_pesni_-_Antoshka_28556946.mp3" TargetMode="External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12345\Desktop\1 стр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476672"/>
            <a:ext cx="8496943" cy="591340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12345\Desktop\Слайд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76672"/>
            <a:ext cx="9144000" cy="5904656"/>
          </a:xfrm>
          <a:prstGeom prst="rect">
            <a:avLst/>
          </a:prstGeom>
          <a:noFill/>
          <a:effectLst>
            <a:softEdge rad="317500"/>
          </a:effectLst>
        </p:spPr>
      </p:pic>
      <p:pic>
        <p:nvPicPr>
          <p:cNvPr id="3" name="появление феи - выход зимы (www (mp3cut.net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7884368" y="836712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4067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Слайд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857250"/>
            <a:ext cx="9052498" cy="5092030"/>
          </a:xfrm>
          <a:prstGeom prst="rect">
            <a:avLst/>
          </a:prstGeom>
          <a:effectLst>
            <a:softEdge rad="317500"/>
          </a:effectLst>
        </p:spPr>
      </p:pic>
      <p:pic>
        <p:nvPicPr>
          <p:cNvPr id="4" name="mix_37s (audio-joiner.co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251520" y="5445224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12345\Desktop\бар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332656"/>
            <a:ext cx="1872208" cy="2707500"/>
          </a:xfrm>
          <a:prstGeom prst="rect">
            <a:avLst/>
          </a:prstGeom>
          <a:noFill/>
          <a:effectLst>
            <a:softEdge rad="127000"/>
          </a:effectLst>
        </p:spPr>
      </p:pic>
      <p:pic>
        <p:nvPicPr>
          <p:cNvPr id="1027" name="Picture 3" descr="C:\Users\12345\Desktop\ми-ая-евушка-играя-скрипку-изо-ированная-евушка-характера-с-6903432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8023" y="332656"/>
            <a:ext cx="2220247" cy="2664296"/>
          </a:xfrm>
          <a:prstGeom prst="rect">
            <a:avLst/>
          </a:prstGeom>
          <a:noFill/>
          <a:effectLst>
            <a:softEdge rad="317500"/>
          </a:effectLst>
        </p:spPr>
      </p:pic>
      <p:pic>
        <p:nvPicPr>
          <p:cNvPr id="1028" name="Picture 4" descr="C:\Users\12345\Desktop\гит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1560" y="3501008"/>
            <a:ext cx="2476500" cy="2476500"/>
          </a:xfrm>
          <a:prstGeom prst="rect">
            <a:avLst/>
          </a:prstGeom>
          <a:noFill/>
          <a:effectLst>
            <a:softEdge rad="317500"/>
          </a:effectLst>
        </p:spPr>
      </p:pic>
      <p:pic>
        <p:nvPicPr>
          <p:cNvPr id="1029" name="Picture 5" descr="C:\Users\12345\Desktop\играть-девушки-виолончели-симпатичный-24745799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860032" y="3501008"/>
            <a:ext cx="2206531" cy="2376264"/>
          </a:xfrm>
          <a:prstGeom prst="rect">
            <a:avLst/>
          </a:prstGeom>
          <a:noFill/>
          <a:effectLst>
            <a:softEdge rad="1270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6" dur="20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12345\Desktop\Слайд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32656"/>
            <a:ext cx="9183282" cy="6264696"/>
          </a:xfrm>
          <a:prstGeom prst="rect">
            <a:avLst/>
          </a:prstGeom>
          <a:noFill/>
          <a:effectLst>
            <a:softEdge rad="317500"/>
          </a:effectLst>
        </p:spPr>
      </p:pic>
      <p:pic>
        <p:nvPicPr>
          <p:cNvPr id="4" name="Detskie_pesni_-_Antoshka_28556946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683568" y="5733256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37745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12345\Desktop\img5 (2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9865" y="548680"/>
            <a:ext cx="8844135" cy="5760639"/>
          </a:xfrm>
          <a:prstGeom prst="rect">
            <a:avLst/>
          </a:prstGeom>
          <a:noFill/>
          <a:effectLst>
            <a:softEdge rad="127000"/>
          </a:effec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12345\Desktop\Слайд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9282" y="692696"/>
            <a:ext cx="9222564" cy="5472608"/>
          </a:xfrm>
          <a:prstGeom prst="rect">
            <a:avLst/>
          </a:prstGeom>
          <a:noFill/>
          <a:effectLst>
            <a:softEdge rad="317500"/>
          </a:effec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123</TotalTime>
  <Words>0</Words>
  <Application>Microsoft Office PowerPoint</Application>
  <PresentationFormat>Экран (4:3)</PresentationFormat>
  <Paragraphs>0</Paragraphs>
  <Slides>7</Slides>
  <Notes>0</Notes>
  <HiddenSlides>0</HiddenSlides>
  <MMClips>3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Microsoft Office</dc:creator>
  <cp:lastModifiedBy>Microsoft Office</cp:lastModifiedBy>
  <cp:revision>14</cp:revision>
  <dcterms:created xsi:type="dcterms:W3CDTF">2020-10-07T10:29:50Z</dcterms:created>
  <dcterms:modified xsi:type="dcterms:W3CDTF">2020-10-07T21:02:41Z</dcterms:modified>
</cp:coreProperties>
</file>