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1" r:id="rId6"/>
    <p:sldId id="260" r:id="rId7"/>
    <p:sldId id="266" r:id="rId8"/>
    <p:sldId id="265" r:id="rId9"/>
    <p:sldId id="268" r:id="rId10"/>
    <p:sldId id="267" r:id="rId11"/>
    <p:sldId id="270" r:id="rId12"/>
    <p:sldId id="264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88640"/>
            <a:ext cx="7772400" cy="3600400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/>
              <a:t>ИССЛЕДОВАТЕЛЬСКАЯ РАБОТА</a:t>
            </a:r>
            <a:br>
              <a:rPr lang="ru-RU" sz="4000" b="1" dirty="0" smtClean="0"/>
            </a:br>
            <a:r>
              <a:rPr lang="ru-RU" sz="4000" b="1" dirty="0" smtClean="0"/>
              <a:t>«Женщины Ставрополья в годы ВОВ»</a:t>
            </a:r>
            <a:br>
              <a:rPr lang="ru-RU" sz="4000" b="1" dirty="0" smtClean="0"/>
            </a:br>
            <a:r>
              <a:rPr lang="ru-RU" sz="4000" b="1" dirty="0" smtClean="0"/>
              <a:t>УЧЕНИЦЫ 10 КЛАССА</a:t>
            </a:r>
            <a:br>
              <a:rPr lang="ru-RU" sz="4000" b="1" dirty="0" smtClean="0"/>
            </a:br>
            <a:r>
              <a:rPr lang="ru-RU" sz="4000" b="1" dirty="0" smtClean="0"/>
              <a:t>МКОУ СОШ № 8</a:t>
            </a:r>
            <a:br>
              <a:rPr lang="ru-RU" sz="4000" b="1" dirty="0" smtClean="0"/>
            </a:br>
            <a:r>
              <a:rPr lang="ru-RU" sz="4000" b="1" dirty="0" smtClean="0"/>
              <a:t>с.РУССКОЕ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76864" cy="1752600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>
                <a:solidFill>
                  <a:schemeClr val="tx1"/>
                </a:solidFill>
              </a:rPr>
              <a:t>ГОРОБЕЦ ЕЛИЗАВЕТЫ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12290" name="Picture 2" descr="C:\Users\natao\Desktop\картинки\a8c1054f73b36753408852062ade637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692695"/>
            <a:ext cx="8424936" cy="5616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14338" name="Picture 2" descr="C:\Users\natao\Desktop\картинки\43077355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4663"/>
            <a:ext cx="7920880" cy="60351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10243" name="Picture 3" descr="C:\Users\natao\Desktop\картинки\9988622bv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32656"/>
            <a:ext cx="7618732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15363" name="Picture 3" descr="C:\Users\natao\Desktop\картинки\26377153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5" y="332656"/>
            <a:ext cx="8480555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16386" name="Picture 2" descr="C:\Users\natao\Desktop\картинки\i (2).jf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476672"/>
            <a:ext cx="8568952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2050" name="Picture 2" descr="C:\Users\natao\Desktop\картинки\0024-088-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76672"/>
            <a:ext cx="8424936" cy="5828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5122" name="Picture 2" descr="C:\Users\natao\Desktop\картинки\Dwo2-EDXcAA5FaU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0"/>
            <a:ext cx="6395864" cy="63239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8194" name="Picture 2" descr="C:\Users\natao\Desktop\картинки\i (4).jf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664" y="188640"/>
            <a:ext cx="6434906" cy="6335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7170" name="Picture 2" descr="C:\Users\natao\Desktop\картинки\24840463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2494" y="0"/>
            <a:ext cx="8413884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natao\Desktop\картинки\img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315416"/>
            <a:ext cx="9144000" cy="7173416"/>
          </a:xfrm>
          <a:prstGeom prst="rect">
            <a:avLst/>
          </a:prstGeom>
          <a:noFill/>
        </p:spPr>
      </p:pic>
      <p:pic>
        <p:nvPicPr>
          <p:cNvPr id="6146" name="Picture 2" descr="C:\Users\natao\Desktop\картинки\DZwp_ZzXUAARn-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332656"/>
            <a:ext cx="8460432" cy="5640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pic>
        <p:nvPicPr>
          <p:cNvPr id="9218" name="Picture 2" descr="C:\Users\natao\Desktop\картинки\i (5).jf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76672"/>
            <a:ext cx="8624045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11267" name="Picture 3" descr="C:\Users\natao\Desktop\картинки\img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260648"/>
            <a:ext cx="8423920" cy="6317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natao\Desktop\картинки\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355" cy="6858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c="http://schemas.openxmlformats.org/markup-compatibility/2006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0" y="0"/>
            <a:ext cx="932452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</Words>
  <Application>Microsoft Office PowerPoint</Application>
  <PresentationFormat>Экран (4:3)</PresentationFormat>
  <Paragraphs>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ИССЛЕДОВАТЕЛЬСКАЯ РАБОТА «Женщины Ставрополья в годы ВОВ» УЧЕНИЦЫ 10 КЛАССА МКОУ СОШ № 8 с.РУССКОЕ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«Женщины Ставрополья в годы ВОВ» УЧЕНИЦЫ 10 КЛАССА МКОУ СОШ № 8 с.РУССКОЕ</dc:title>
  <dc:creator>Наталия Оксимец</dc:creator>
  <cp:lastModifiedBy>natao</cp:lastModifiedBy>
  <cp:revision>5</cp:revision>
  <dcterms:created xsi:type="dcterms:W3CDTF">2021-02-22T04:28:15Z</dcterms:created>
  <dcterms:modified xsi:type="dcterms:W3CDTF">2021-06-16T08:29:31Z</dcterms:modified>
</cp:coreProperties>
</file>