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9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 bwMode="ltGray">
          <a:xfrm>
            <a:off x="621792" y="594360"/>
            <a:ext cx="7790688" cy="5788152"/>
          </a:xfrm>
          <a:prstGeom prst="ellipse">
            <a:avLst/>
          </a:prstGeom>
          <a:gradFill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path path="circle">
              <a:fillToRect r="100000" b="100000"/>
            </a:path>
          </a:gradFill>
          <a:ln>
            <a:noFill/>
          </a:ln>
          <a:scene3d>
            <a:camera prst="orthographicFront"/>
            <a:lightRig rig="soft" dir="t">
              <a:rot lat="0" lon="0" rev="16200000"/>
            </a:lightRig>
          </a:scene3d>
          <a:sp3d prstMaterial="plastic">
            <a:bevelT w="101600" h="127000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85800" y="2130425"/>
            <a:ext cx="7772400" cy="1470025"/>
          </a:xfr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gradFill flip="none" rotWithShape="1">
                  <a:gsLst>
                    <a:gs pos="0">
                      <a:schemeClr val="tx1"/>
                    </a:gs>
                    <a:gs pos="44000">
                      <a:schemeClr val="tx1">
                        <a:lumMod val="85000"/>
                      </a:schemeClr>
                    </a:gs>
                    <a:gs pos="100000">
                      <a:schemeClr val="tx1">
                        <a:lumMod val="50000"/>
                      </a:schemeClr>
                    </a:gs>
                  </a:gsLst>
                  <a:lin ang="5400000" scaled="0"/>
                  <a:tileRect/>
                </a:gradFill>
                <a:effectLst>
                  <a:outerShdw blurRad="50800" dist="38100" dir="2700000" algn="ctr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1371600" y="3886200"/>
            <a:ext cx="6400800" cy="1216152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black"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black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black"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reeform 8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1152" y="274637"/>
            <a:ext cx="1755648" cy="587044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9768" y="274638"/>
            <a:ext cx="635508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74998" y="1"/>
            <a:ext cx="2930695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0" y="146304"/>
            <a:ext cx="873394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 flipH="1">
            <a:off x="6251595" y="2"/>
            <a:ext cx="2774989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8303961" y="118997"/>
            <a:ext cx="84021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 flipV="1">
            <a:off x="8404381" y="4828139"/>
            <a:ext cx="73962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H="1" flipV="1">
            <a:off x="5959494" y="5930042"/>
            <a:ext cx="3030580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V="1">
            <a:off x="237264" y="6065125"/>
            <a:ext cx="2889393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H="1" flipV="1">
            <a:off x="0" y="4779980"/>
            <a:ext cx="705394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algn="ctr" defTabSz="914400" rtl="0" eaLnBrk="1" latinLnBrk="0" hangingPunct="1"/>
            <a:endParaRPr lang="en-US" sz="4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02536"/>
            <a:ext cx="7068312" cy="1143000"/>
          </a:xfrm>
        </p:spPr>
        <p:txBody>
          <a:bodyPr anchor="b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1069848" y="3218688"/>
            <a:ext cx="7068312" cy="1572768"/>
          </a:xfrm>
        </p:spPr>
        <p:txBody>
          <a:bodyPr anchor="t">
            <a:normAutofit/>
          </a:bodyPr>
          <a:lstStyle>
            <a:lvl1pPr>
              <a:defRPr sz="48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V="1">
            <a:off x="0" y="5172889"/>
            <a:ext cx="850182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475656" y="5237922"/>
            <a:ext cx="8668343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530352"/>
            <a:ext cx="73152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9536" y="1719072"/>
            <a:ext cx="3575304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8848" y="1719072"/>
            <a:ext cx="3575304" cy="42153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530352"/>
            <a:ext cx="7315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64792"/>
            <a:ext cx="4041648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0487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64792"/>
            <a:ext cx="4041648" cy="64008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0487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Freeform 6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 flipV="1">
            <a:off x="0" y="5172889"/>
            <a:ext cx="850182" cy="1665516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29018 w 909138"/>
              <a:gd name="connsiteY2" fmla="*/ 946385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  <a:gd name="connsiteX0" fmla="*/ 0 w 917369"/>
              <a:gd name="connsiteY0" fmla="*/ 0 h 1423763"/>
              <a:gd name="connsiteX1" fmla="*/ 0 w 917369"/>
              <a:gd name="connsiteY1" fmla="*/ 1423763 h 1423763"/>
              <a:gd name="connsiteX2" fmla="*/ 729018 w 917369"/>
              <a:gd name="connsiteY2" fmla="*/ 946385 h 1423763"/>
              <a:gd name="connsiteX3" fmla="*/ 723181 w 917369"/>
              <a:gd name="connsiteY3" fmla="*/ 562947 h 1423763"/>
              <a:gd name="connsiteX4" fmla="*/ 0 w 917369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7369" h="1423763">
                <a:moveTo>
                  <a:pt x="0" y="0"/>
                </a:moveTo>
                <a:lnTo>
                  <a:pt x="0" y="1423763"/>
                </a:lnTo>
                <a:cubicBezTo>
                  <a:pt x="368101" y="1168156"/>
                  <a:pt x="565407" y="1044083"/>
                  <a:pt x="729018" y="946385"/>
                </a:cubicBezTo>
                <a:cubicBezTo>
                  <a:pt x="892629" y="848687"/>
                  <a:pt x="917369" y="716889"/>
                  <a:pt x="723181" y="562947"/>
                </a:cubicBezTo>
                <a:cubicBezTo>
                  <a:pt x="489248" y="377289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475656" y="5237922"/>
            <a:ext cx="8668343" cy="1639956"/>
          </a:xfrm>
          <a:custGeom>
            <a:avLst/>
            <a:gdLst>
              <a:gd name="connsiteX0" fmla="*/ 0 w 8666922"/>
              <a:gd name="connsiteY0" fmla="*/ 1610139 h 1639956"/>
              <a:gd name="connsiteX1" fmla="*/ 8656983 w 8666922"/>
              <a:gd name="connsiteY1" fmla="*/ 1639956 h 1639956"/>
              <a:gd name="connsiteX2" fmla="*/ 8666922 w 8666922"/>
              <a:gd name="connsiteY2" fmla="*/ 0 h 1639956"/>
              <a:gd name="connsiteX3" fmla="*/ 4084983 w 8666922"/>
              <a:gd name="connsiteY3" fmla="*/ 1480930 h 1639956"/>
              <a:gd name="connsiteX4" fmla="*/ 993913 w 8666922"/>
              <a:gd name="connsiteY4" fmla="*/ 914400 h 1639956"/>
              <a:gd name="connsiteX5" fmla="*/ 0 w 8666922"/>
              <a:gd name="connsiteY5" fmla="*/ 1610139 h 1639956"/>
              <a:gd name="connsiteX0" fmla="*/ 0 w 8666922"/>
              <a:gd name="connsiteY0" fmla="*/ 1636643 h 1666460"/>
              <a:gd name="connsiteX1" fmla="*/ 8656983 w 8666922"/>
              <a:gd name="connsiteY1" fmla="*/ 1666460 h 1666460"/>
              <a:gd name="connsiteX2" fmla="*/ 8666922 w 8666922"/>
              <a:gd name="connsiteY2" fmla="*/ 26504 h 1666460"/>
              <a:gd name="connsiteX3" fmla="*/ 4084983 w 8666922"/>
              <a:gd name="connsiteY3" fmla="*/ 1507434 h 1666460"/>
              <a:gd name="connsiteX4" fmla="*/ 993913 w 8666922"/>
              <a:gd name="connsiteY4" fmla="*/ 940904 h 1666460"/>
              <a:gd name="connsiteX5" fmla="*/ 0 w 8666922"/>
              <a:gd name="connsiteY5" fmla="*/ 1636643 h 1666460"/>
              <a:gd name="connsiteX0" fmla="*/ 0 w 8668343"/>
              <a:gd name="connsiteY0" fmla="*/ 1647276 h 1666460"/>
              <a:gd name="connsiteX1" fmla="*/ 8658404 w 8668343"/>
              <a:gd name="connsiteY1" fmla="*/ 1666460 h 1666460"/>
              <a:gd name="connsiteX2" fmla="*/ 8668343 w 8668343"/>
              <a:gd name="connsiteY2" fmla="*/ 26504 h 1666460"/>
              <a:gd name="connsiteX3" fmla="*/ 4086404 w 8668343"/>
              <a:gd name="connsiteY3" fmla="*/ 1507434 h 1666460"/>
              <a:gd name="connsiteX4" fmla="*/ 995334 w 8668343"/>
              <a:gd name="connsiteY4" fmla="*/ 940904 h 1666460"/>
              <a:gd name="connsiteX5" fmla="*/ 0 w 8668343"/>
              <a:gd name="connsiteY5" fmla="*/ 1647276 h 1666460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1277178 w 9945521"/>
              <a:gd name="connsiteY0" fmla="*/ 1620772 h 1639956"/>
              <a:gd name="connsiteX1" fmla="*/ 9935582 w 9945521"/>
              <a:gd name="connsiteY1" fmla="*/ 1639956 h 1639956"/>
              <a:gd name="connsiteX2" fmla="*/ 9945521 w 9945521"/>
              <a:gd name="connsiteY2" fmla="*/ 0 h 1639956"/>
              <a:gd name="connsiteX3" fmla="*/ 5363582 w 9945521"/>
              <a:gd name="connsiteY3" fmla="*/ 1480930 h 1639956"/>
              <a:gd name="connsiteX4" fmla="*/ 2272512 w 9945521"/>
              <a:gd name="connsiteY4" fmla="*/ 914400 h 1639956"/>
              <a:gd name="connsiteX5" fmla="*/ 1277178 w 9945521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  <a:gd name="connsiteX0" fmla="*/ 0 w 8668343"/>
              <a:gd name="connsiteY0" fmla="*/ 1620772 h 1639956"/>
              <a:gd name="connsiteX1" fmla="*/ 8658404 w 8668343"/>
              <a:gd name="connsiteY1" fmla="*/ 1639956 h 1639956"/>
              <a:gd name="connsiteX2" fmla="*/ 8668343 w 8668343"/>
              <a:gd name="connsiteY2" fmla="*/ 0 h 1639956"/>
              <a:gd name="connsiteX3" fmla="*/ 4086404 w 8668343"/>
              <a:gd name="connsiteY3" fmla="*/ 1480930 h 1639956"/>
              <a:gd name="connsiteX4" fmla="*/ 995334 w 8668343"/>
              <a:gd name="connsiteY4" fmla="*/ 914400 h 1639956"/>
              <a:gd name="connsiteX5" fmla="*/ 0 w 8668343"/>
              <a:gd name="connsiteY5" fmla="*/ 1620772 h 1639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343" h="1639956">
                <a:moveTo>
                  <a:pt x="0" y="1620772"/>
                </a:moveTo>
                <a:lnTo>
                  <a:pt x="8658404" y="1639956"/>
                </a:lnTo>
                <a:lnTo>
                  <a:pt x="8668343" y="0"/>
                </a:lnTo>
                <a:cubicBezTo>
                  <a:pt x="7434289" y="1156087"/>
                  <a:pt x="5517363" y="1503112"/>
                  <a:pt x="4086404" y="1480930"/>
                </a:cubicBezTo>
                <a:cubicBezTo>
                  <a:pt x="2655445" y="1458748"/>
                  <a:pt x="1459326" y="1108766"/>
                  <a:pt x="995334" y="914400"/>
                </a:cubicBezTo>
                <a:cubicBezTo>
                  <a:pt x="531342" y="720034"/>
                  <a:pt x="360863" y="1226049"/>
                  <a:pt x="0" y="1620772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7552" y="612648"/>
            <a:ext cx="70134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reeform 4"/>
          <p:cNvSpPr/>
          <p:nvPr/>
        </p:nvSpPr>
        <p:spPr bwMode="ltGray">
          <a:xfrm>
            <a:off x="30589" y="0"/>
            <a:ext cx="7744409" cy="809583"/>
          </a:xfrm>
          <a:custGeom>
            <a:avLst/>
            <a:gdLst>
              <a:gd name="connsiteX0" fmla="*/ 0 w 7712765"/>
              <a:gd name="connsiteY0" fmla="*/ 0 h 576470"/>
              <a:gd name="connsiteX1" fmla="*/ 854765 w 7712765"/>
              <a:gd name="connsiteY1" fmla="*/ 576470 h 576470"/>
              <a:gd name="connsiteX2" fmla="*/ 2405269 w 7712765"/>
              <a:gd name="connsiteY2" fmla="*/ 487017 h 576470"/>
              <a:gd name="connsiteX3" fmla="*/ 6569765 w 7712765"/>
              <a:gd name="connsiteY3" fmla="*/ 417443 h 576470"/>
              <a:gd name="connsiteX4" fmla="*/ 7712765 w 7712765"/>
              <a:gd name="connsiteY4" fmla="*/ 0 h 576470"/>
              <a:gd name="connsiteX5" fmla="*/ 0 w 7712765"/>
              <a:gd name="connsiteY5" fmla="*/ 0 h 576470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8807726"/>
              <a:gd name="connsiteY0" fmla="*/ 0 h 657639"/>
              <a:gd name="connsiteX1" fmla="*/ 854765 w 8807726"/>
              <a:gd name="connsiteY1" fmla="*/ 576470 h 657639"/>
              <a:gd name="connsiteX2" fmla="*/ 2405269 w 8807726"/>
              <a:gd name="connsiteY2" fmla="*/ 487017 h 657639"/>
              <a:gd name="connsiteX3" fmla="*/ 6569765 w 8807726"/>
              <a:gd name="connsiteY3" fmla="*/ 417443 h 657639"/>
              <a:gd name="connsiteX4" fmla="*/ 7712765 w 8807726"/>
              <a:gd name="connsiteY4" fmla="*/ 0 h 657639"/>
              <a:gd name="connsiteX5" fmla="*/ 0 w 8807726"/>
              <a:gd name="connsiteY5" fmla="*/ 0 h 657639"/>
              <a:gd name="connsiteX0" fmla="*/ 0 w 7712765"/>
              <a:gd name="connsiteY0" fmla="*/ 0 h 657639"/>
              <a:gd name="connsiteX1" fmla="*/ 854765 w 7712765"/>
              <a:gd name="connsiteY1" fmla="*/ 576470 h 657639"/>
              <a:gd name="connsiteX2" fmla="*/ 2405269 w 7712765"/>
              <a:gd name="connsiteY2" fmla="*/ 487017 h 657639"/>
              <a:gd name="connsiteX3" fmla="*/ 6569765 w 7712765"/>
              <a:gd name="connsiteY3" fmla="*/ 417443 h 657639"/>
              <a:gd name="connsiteX4" fmla="*/ 7712765 w 7712765"/>
              <a:gd name="connsiteY4" fmla="*/ 0 h 657639"/>
              <a:gd name="connsiteX5" fmla="*/ 0 w 7712765"/>
              <a:gd name="connsiteY5" fmla="*/ 0 h 657639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1143000 w 8855765"/>
              <a:gd name="connsiteY0" fmla="*/ 0 h 840448"/>
              <a:gd name="connsiteX1" fmla="*/ 1997765 w 8855765"/>
              <a:gd name="connsiteY1" fmla="*/ 576470 h 840448"/>
              <a:gd name="connsiteX2" fmla="*/ 3548269 w 8855765"/>
              <a:gd name="connsiteY2" fmla="*/ 487017 h 840448"/>
              <a:gd name="connsiteX3" fmla="*/ 7712765 w 8855765"/>
              <a:gd name="connsiteY3" fmla="*/ 417443 h 840448"/>
              <a:gd name="connsiteX4" fmla="*/ 8855765 w 8855765"/>
              <a:gd name="connsiteY4" fmla="*/ 0 h 840448"/>
              <a:gd name="connsiteX5" fmla="*/ 1143000 w 8855765"/>
              <a:gd name="connsiteY5" fmla="*/ 0 h 840448"/>
              <a:gd name="connsiteX0" fmla="*/ 0 w 7712765"/>
              <a:gd name="connsiteY0" fmla="*/ 0 h 840448"/>
              <a:gd name="connsiteX1" fmla="*/ 854765 w 7712765"/>
              <a:gd name="connsiteY1" fmla="*/ 576470 h 840448"/>
              <a:gd name="connsiteX2" fmla="*/ 2405269 w 7712765"/>
              <a:gd name="connsiteY2" fmla="*/ 487017 h 840448"/>
              <a:gd name="connsiteX3" fmla="*/ 6569765 w 7712765"/>
              <a:gd name="connsiteY3" fmla="*/ 417443 h 840448"/>
              <a:gd name="connsiteX4" fmla="*/ 7712765 w 7712765"/>
              <a:gd name="connsiteY4" fmla="*/ 0 h 840448"/>
              <a:gd name="connsiteX5" fmla="*/ 0 w 7712765"/>
              <a:gd name="connsiteY5" fmla="*/ 0 h 840448"/>
              <a:gd name="connsiteX0" fmla="*/ 0 w 7712765"/>
              <a:gd name="connsiteY0" fmla="*/ 0 h 686739"/>
              <a:gd name="connsiteX1" fmla="*/ 857670 w 7712765"/>
              <a:gd name="connsiteY1" fmla="*/ 563148 h 686739"/>
              <a:gd name="connsiteX2" fmla="*/ 2405269 w 7712765"/>
              <a:gd name="connsiteY2" fmla="*/ 487017 h 686739"/>
              <a:gd name="connsiteX3" fmla="*/ 6569765 w 7712765"/>
              <a:gd name="connsiteY3" fmla="*/ 417443 h 686739"/>
              <a:gd name="connsiteX4" fmla="*/ 7712765 w 7712765"/>
              <a:gd name="connsiteY4" fmla="*/ 0 h 686739"/>
              <a:gd name="connsiteX5" fmla="*/ 0 w 7712765"/>
              <a:gd name="connsiteY5" fmla="*/ 0 h 686739"/>
              <a:gd name="connsiteX0" fmla="*/ 0 w 7712765"/>
              <a:gd name="connsiteY0" fmla="*/ 0 h 821857"/>
              <a:gd name="connsiteX1" fmla="*/ 857670 w 7712765"/>
              <a:gd name="connsiteY1" fmla="*/ 563148 h 821857"/>
              <a:gd name="connsiteX2" fmla="*/ 2405269 w 7712765"/>
              <a:gd name="connsiteY2" fmla="*/ 487017 h 821857"/>
              <a:gd name="connsiteX3" fmla="*/ 6569765 w 7712765"/>
              <a:gd name="connsiteY3" fmla="*/ 417443 h 821857"/>
              <a:gd name="connsiteX4" fmla="*/ 7712765 w 7712765"/>
              <a:gd name="connsiteY4" fmla="*/ 0 h 821857"/>
              <a:gd name="connsiteX5" fmla="*/ 0 w 7712765"/>
              <a:gd name="connsiteY5" fmla="*/ 0 h 821857"/>
              <a:gd name="connsiteX0" fmla="*/ 0 w 7741811"/>
              <a:gd name="connsiteY0" fmla="*/ 0 h 686739"/>
              <a:gd name="connsiteX1" fmla="*/ 886716 w 7741811"/>
              <a:gd name="connsiteY1" fmla="*/ 563148 h 686739"/>
              <a:gd name="connsiteX2" fmla="*/ 2434315 w 7741811"/>
              <a:gd name="connsiteY2" fmla="*/ 487017 h 686739"/>
              <a:gd name="connsiteX3" fmla="*/ 6598811 w 7741811"/>
              <a:gd name="connsiteY3" fmla="*/ 417443 h 686739"/>
              <a:gd name="connsiteX4" fmla="*/ 7741811 w 7741811"/>
              <a:gd name="connsiteY4" fmla="*/ 0 h 686739"/>
              <a:gd name="connsiteX5" fmla="*/ 0 w 7741811"/>
              <a:gd name="connsiteY5" fmla="*/ 0 h 686739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1811"/>
              <a:gd name="connsiteY0" fmla="*/ 0 h 809583"/>
              <a:gd name="connsiteX1" fmla="*/ 886716 w 7741811"/>
              <a:gd name="connsiteY1" fmla="*/ 563148 h 809583"/>
              <a:gd name="connsiteX2" fmla="*/ 2434315 w 7741811"/>
              <a:gd name="connsiteY2" fmla="*/ 487017 h 809583"/>
              <a:gd name="connsiteX3" fmla="*/ 6598811 w 7741811"/>
              <a:gd name="connsiteY3" fmla="*/ 417443 h 809583"/>
              <a:gd name="connsiteX4" fmla="*/ 7741811 w 7741811"/>
              <a:gd name="connsiteY4" fmla="*/ 0 h 809583"/>
              <a:gd name="connsiteX5" fmla="*/ 0 w 7741811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  <a:gd name="connsiteX0" fmla="*/ 0 w 7744409"/>
              <a:gd name="connsiteY0" fmla="*/ 0 h 809583"/>
              <a:gd name="connsiteX1" fmla="*/ 886716 w 7744409"/>
              <a:gd name="connsiteY1" fmla="*/ 563148 h 809583"/>
              <a:gd name="connsiteX2" fmla="*/ 2434315 w 7744409"/>
              <a:gd name="connsiteY2" fmla="*/ 487017 h 809583"/>
              <a:gd name="connsiteX3" fmla="*/ 6598811 w 7744409"/>
              <a:gd name="connsiteY3" fmla="*/ 417443 h 809583"/>
              <a:gd name="connsiteX4" fmla="*/ 7744409 w 7744409"/>
              <a:gd name="connsiteY4" fmla="*/ 3068 h 809583"/>
              <a:gd name="connsiteX5" fmla="*/ 0 w 7744409"/>
              <a:gd name="connsiteY5" fmla="*/ 0 h 8095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44409" h="809583">
                <a:moveTo>
                  <a:pt x="0" y="0"/>
                </a:moveTo>
                <a:cubicBezTo>
                  <a:pt x="304237" y="167489"/>
                  <a:pt x="360369" y="233726"/>
                  <a:pt x="886716" y="563148"/>
                </a:cubicBezTo>
                <a:cubicBezTo>
                  <a:pt x="1304871" y="809583"/>
                  <a:pt x="1615947" y="706018"/>
                  <a:pt x="2434315" y="487017"/>
                </a:cubicBezTo>
                <a:cubicBezTo>
                  <a:pt x="3629697" y="155424"/>
                  <a:pt x="5540046" y="132029"/>
                  <a:pt x="6598811" y="417443"/>
                </a:cubicBezTo>
                <a:cubicBezTo>
                  <a:pt x="7392212" y="628150"/>
                  <a:pt x="7492697" y="440390"/>
                  <a:pt x="7744409" y="3068"/>
                </a:cubicBez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 bwMode="ltGray">
          <a:xfrm>
            <a:off x="0" y="312983"/>
            <a:ext cx="909138" cy="1423763"/>
          </a:xfrm>
          <a:custGeom>
            <a:avLst/>
            <a:gdLst>
              <a:gd name="connsiteX0" fmla="*/ 0 w 742566"/>
              <a:gd name="connsiteY0" fmla="*/ 0 h 1423763"/>
              <a:gd name="connsiteX1" fmla="*/ 0 w 742566"/>
              <a:gd name="connsiteY1" fmla="*/ 1423763 h 1423763"/>
              <a:gd name="connsiteX2" fmla="*/ 742566 w 742566"/>
              <a:gd name="connsiteY2" fmla="*/ 874510 h 1423763"/>
              <a:gd name="connsiteX3" fmla="*/ 714950 w 742566"/>
              <a:gd name="connsiteY3" fmla="*/ 444926 h 1423763"/>
              <a:gd name="connsiteX4" fmla="*/ 0 w 742566"/>
              <a:gd name="connsiteY4" fmla="*/ 0 h 1423763"/>
              <a:gd name="connsiteX0" fmla="*/ 0 w 861724"/>
              <a:gd name="connsiteY0" fmla="*/ 0 h 1569515"/>
              <a:gd name="connsiteX1" fmla="*/ 0 w 861724"/>
              <a:gd name="connsiteY1" fmla="*/ 1423763 h 1569515"/>
              <a:gd name="connsiteX2" fmla="*/ 742566 w 861724"/>
              <a:gd name="connsiteY2" fmla="*/ 874510 h 1569515"/>
              <a:gd name="connsiteX3" fmla="*/ 714950 w 861724"/>
              <a:gd name="connsiteY3" fmla="*/ 444926 h 1569515"/>
              <a:gd name="connsiteX4" fmla="*/ 0 w 861724"/>
              <a:gd name="connsiteY4" fmla="*/ 0 h 1569515"/>
              <a:gd name="connsiteX0" fmla="*/ 0 w 861724"/>
              <a:gd name="connsiteY0" fmla="*/ 163140 h 1732655"/>
              <a:gd name="connsiteX1" fmla="*/ 0 w 861724"/>
              <a:gd name="connsiteY1" fmla="*/ 1586903 h 1732655"/>
              <a:gd name="connsiteX2" fmla="*/ 742566 w 861724"/>
              <a:gd name="connsiteY2" fmla="*/ 1037650 h 1732655"/>
              <a:gd name="connsiteX3" fmla="*/ 714950 w 861724"/>
              <a:gd name="connsiteY3" fmla="*/ 608066 h 1732655"/>
              <a:gd name="connsiteX4" fmla="*/ 0 w 861724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163140 h 1732655"/>
              <a:gd name="connsiteX1" fmla="*/ 0 w 914642"/>
              <a:gd name="connsiteY1" fmla="*/ 1586903 h 1732655"/>
              <a:gd name="connsiteX2" fmla="*/ 742566 w 914642"/>
              <a:gd name="connsiteY2" fmla="*/ 1037650 h 1732655"/>
              <a:gd name="connsiteX3" fmla="*/ 714950 w 914642"/>
              <a:gd name="connsiteY3" fmla="*/ 608066 h 1732655"/>
              <a:gd name="connsiteX4" fmla="*/ 0 w 914642"/>
              <a:gd name="connsiteY4" fmla="*/ 163140 h 1732655"/>
              <a:gd name="connsiteX0" fmla="*/ 0 w 914642"/>
              <a:gd name="connsiteY0" fmla="*/ 0 h 1569515"/>
              <a:gd name="connsiteX1" fmla="*/ 0 w 914642"/>
              <a:gd name="connsiteY1" fmla="*/ 1423763 h 1569515"/>
              <a:gd name="connsiteX2" fmla="*/ 742566 w 914642"/>
              <a:gd name="connsiteY2" fmla="*/ 874510 h 1569515"/>
              <a:gd name="connsiteX3" fmla="*/ 714950 w 914642"/>
              <a:gd name="connsiteY3" fmla="*/ 444926 h 1569515"/>
              <a:gd name="connsiteX4" fmla="*/ 0 w 914642"/>
              <a:gd name="connsiteY4" fmla="*/ 0 h 1569515"/>
              <a:gd name="connsiteX0" fmla="*/ 0 w 948883"/>
              <a:gd name="connsiteY0" fmla="*/ 0 h 1569515"/>
              <a:gd name="connsiteX1" fmla="*/ 0 w 948883"/>
              <a:gd name="connsiteY1" fmla="*/ 1423763 h 1569515"/>
              <a:gd name="connsiteX2" fmla="*/ 742566 w 948883"/>
              <a:gd name="connsiteY2" fmla="*/ 874510 h 1569515"/>
              <a:gd name="connsiteX3" fmla="*/ 714950 w 948883"/>
              <a:gd name="connsiteY3" fmla="*/ 444926 h 1569515"/>
              <a:gd name="connsiteX4" fmla="*/ 0 w 948883"/>
              <a:gd name="connsiteY4" fmla="*/ 0 h 1569515"/>
              <a:gd name="connsiteX0" fmla="*/ 0 w 909138"/>
              <a:gd name="connsiteY0" fmla="*/ 0 h 1569515"/>
              <a:gd name="connsiteX1" fmla="*/ 0 w 909138"/>
              <a:gd name="connsiteY1" fmla="*/ 1423763 h 1569515"/>
              <a:gd name="connsiteX2" fmla="*/ 742566 w 909138"/>
              <a:gd name="connsiteY2" fmla="*/ 874510 h 1569515"/>
              <a:gd name="connsiteX3" fmla="*/ 714950 w 909138"/>
              <a:gd name="connsiteY3" fmla="*/ 444926 h 1569515"/>
              <a:gd name="connsiteX4" fmla="*/ 0 w 909138"/>
              <a:gd name="connsiteY4" fmla="*/ 0 h 1569515"/>
              <a:gd name="connsiteX0" fmla="*/ 0 w 909138"/>
              <a:gd name="connsiteY0" fmla="*/ 0 h 1423763"/>
              <a:gd name="connsiteX1" fmla="*/ 0 w 909138"/>
              <a:gd name="connsiteY1" fmla="*/ 1423763 h 1423763"/>
              <a:gd name="connsiteX2" fmla="*/ 742566 w 909138"/>
              <a:gd name="connsiteY2" fmla="*/ 874510 h 1423763"/>
              <a:gd name="connsiteX3" fmla="*/ 714950 w 909138"/>
              <a:gd name="connsiteY3" fmla="*/ 444926 h 1423763"/>
              <a:gd name="connsiteX4" fmla="*/ 0 w 909138"/>
              <a:gd name="connsiteY4" fmla="*/ 0 h 142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9138" h="1423763">
                <a:moveTo>
                  <a:pt x="0" y="0"/>
                </a:moveTo>
                <a:lnTo>
                  <a:pt x="0" y="1423763"/>
                </a:lnTo>
                <a:cubicBezTo>
                  <a:pt x="307056" y="1125441"/>
                  <a:pt x="599640" y="970558"/>
                  <a:pt x="742566" y="874510"/>
                </a:cubicBezTo>
                <a:cubicBezTo>
                  <a:pt x="885492" y="778462"/>
                  <a:pt x="909138" y="598868"/>
                  <a:pt x="714950" y="444926"/>
                </a:cubicBezTo>
                <a:cubicBezTo>
                  <a:pt x="481017" y="259268"/>
                  <a:pt x="145961" y="10213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 bwMode="ltGray">
          <a:xfrm>
            <a:off x="7706271" y="-3132"/>
            <a:ext cx="1450255" cy="1647155"/>
          </a:xfrm>
          <a:custGeom>
            <a:avLst/>
            <a:gdLst>
              <a:gd name="connsiteX0" fmla="*/ 422754 w 1302707"/>
              <a:gd name="connsiteY0" fmla="*/ 0 h 1615858"/>
              <a:gd name="connsiteX1" fmla="*/ 1302707 w 1302707"/>
              <a:gd name="connsiteY1" fmla="*/ 0 h 1615858"/>
              <a:gd name="connsiteX2" fmla="*/ 1290181 w 1302707"/>
              <a:gd name="connsiteY2" fmla="*/ 1615858 h 1615858"/>
              <a:gd name="connsiteX3" fmla="*/ 109603 w 1302707"/>
              <a:gd name="connsiteY3" fmla="*/ 879954 h 1615858"/>
              <a:gd name="connsiteX4" fmla="*/ 0 w 1302707"/>
              <a:gd name="connsiteY4" fmla="*/ 382044 h 1615858"/>
              <a:gd name="connsiteX5" fmla="*/ 422754 w 1302707"/>
              <a:gd name="connsiteY5" fmla="*/ 0 h 1615858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762517"/>
              <a:gd name="connsiteX1" fmla="*/ 1408134 w 1408134"/>
              <a:gd name="connsiteY1" fmla="*/ 0 h 1762517"/>
              <a:gd name="connsiteX2" fmla="*/ 1395608 w 1408134"/>
              <a:gd name="connsiteY2" fmla="*/ 1615858 h 1762517"/>
              <a:gd name="connsiteX3" fmla="*/ 215030 w 1408134"/>
              <a:gd name="connsiteY3" fmla="*/ 879954 h 1762517"/>
              <a:gd name="connsiteX4" fmla="*/ 105427 w 1408134"/>
              <a:gd name="connsiteY4" fmla="*/ 382044 h 1762517"/>
              <a:gd name="connsiteX5" fmla="*/ 528181 w 1408134"/>
              <a:gd name="connsiteY5" fmla="*/ 0 h 1762517"/>
              <a:gd name="connsiteX0" fmla="*/ 528181 w 1408134"/>
              <a:gd name="connsiteY0" fmla="*/ 0 h 1615858"/>
              <a:gd name="connsiteX1" fmla="*/ 1408134 w 1408134"/>
              <a:gd name="connsiteY1" fmla="*/ 0 h 1615858"/>
              <a:gd name="connsiteX2" fmla="*/ 1395608 w 1408134"/>
              <a:gd name="connsiteY2" fmla="*/ 1615858 h 1615858"/>
              <a:gd name="connsiteX3" fmla="*/ 215030 w 1408134"/>
              <a:gd name="connsiteY3" fmla="*/ 879954 h 1615858"/>
              <a:gd name="connsiteX4" fmla="*/ 105427 w 1408134"/>
              <a:gd name="connsiteY4" fmla="*/ 382044 h 1615858"/>
              <a:gd name="connsiteX5" fmla="*/ 528181 w 1408134"/>
              <a:gd name="connsiteY5" fmla="*/ 0 h 1615858"/>
              <a:gd name="connsiteX0" fmla="*/ 529337 w 1409290"/>
              <a:gd name="connsiteY0" fmla="*/ 0 h 1615858"/>
              <a:gd name="connsiteX1" fmla="*/ 1409290 w 1409290"/>
              <a:gd name="connsiteY1" fmla="*/ 0 h 1615858"/>
              <a:gd name="connsiteX2" fmla="*/ 1396764 w 1409290"/>
              <a:gd name="connsiteY2" fmla="*/ 1615858 h 1615858"/>
              <a:gd name="connsiteX3" fmla="*/ 215030 w 1409290"/>
              <a:gd name="connsiteY3" fmla="*/ 864897 h 1615858"/>
              <a:gd name="connsiteX4" fmla="*/ 106583 w 1409290"/>
              <a:gd name="connsiteY4" fmla="*/ 382044 h 1615858"/>
              <a:gd name="connsiteX5" fmla="*/ 529337 w 1409290"/>
              <a:gd name="connsiteY5" fmla="*/ 0 h 1615858"/>
              <a:gd name="connsiteX0" fmla="*/ 522046 w 1401999"/>
              <a:gd name="connsiteY0" fmla="*/ 0 h 1615858"/>
              <a:gd name="connsiteX1" fmla="*/ 1401999 w 1401999"/>
              <a:gd name="connsiteY1" fmla="*/ 0 h 1615858"/>
              <a:gd name="connsiteX2" fmla="*/ 1389473 w 1401999"/>
              <a:gd name="connsiteY2" fmla="*/ 1615858 h 1615858"/>
              <a:gd name="connsiteX3" fmla="*/ 207739 w 1401999"/>
              <a:gd name="connsiteY3" fmla="*/ 864897 h 1615858"/>
              <a:gd name="connsiteX4" fmla="*/ 99292 w 1401999"/>
              <a:gd name="connsiteY4" fmla="*/ 382044 h 1615858"/>
              <a:gd name="connsiteX5" fmla="*/ 522046 w 1401999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15858"/>
              <a:gd name="connsiteX1" fmla="*/ 1450255 w 1450255"/>
              <a:gd name="connsiteY1" fmla="*/ 0 h 1615858"/>
              <a:gd name="connsiteX2" fmla="*/ 1437729 w 1450255"/>
              <a:gd name="connsiteY2" fmla="*/ 1615858 h 1615858"/>
              <a:gd name="connsiteX3" fmla="*/ 255995 w 1450255"/>
              <a:gd name="connsiteY3" fmla="*/ 864897 h 1615858"/>
              <a:gd name="connsiteX4" fmla="*/ 147548 w 1450255"/>
              <a:gd name="connsiteY4" fmla="*/ 382044 h 1615858"/>
              <a:gd name="connsiteX5" fmla="*/ 570302 w 1450255"/>
              <a:gd name="connsiteY5" fmla="*/ 0 h 1615858"/>
              <a:gd name="connsiteX0" fmla="*/ 570302 w 1450255"/>
              <a:gd name="connsiteY0" fmla="*/ 0 h 1647155"/>
              <a:gd name="connsiteX1" fmla="*/ 1450255 w 1450255"/>
              <a:gd name="connsiteY1" fmla="*/ 0 h 1647155"/>
              <a:gd name="connsiteX2" fmla="*/ 1437729 w 1450255"/>
              <a:gd name="connsiteY2" fmla="*/ 1647155 h 1647155"/>
              <a:gd name="connsiteX3" fmla="*/ 255995 w 1450255"/>
              <a:gd name="connsiteY3" fmla="*/ 864897 h 1647155"/>
              <a:gd name="connsiteX4" fmla="*/ 147548 w 1450255"/>
              <a:gd name="connsiteY4" fmla="*/ 382044 h 1647155"/>
              <a:gd name="connsiteX5" fmla="*/ 570302 w 1450255"/>
              <a:gd name="connsiteY5" fmla="*/ 0 h 1647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450255" h="1647155">
                <a:moveTo>
                  <a:pt x="570302" y="0"/>
                </a:moveTo>
                <a:lnTo>
                  <a:pt x="1450255" y="0"/>
                </a:lnTo>
                <a:cubicBezTo>
                  <a:pt x="1446080" y="538619"/>
                  <a:pt x="1441904" y="1108536"/>
                  <a:pt x="1437729" y="1647155"/>
                </a:cubicBezTo>
                <a:cubicBezTo>
                  <a:pt x="1059800" y="1253174"/>
                  <a:pt x="463734" y="1013829"/>
                  <a:pt x="255995" y="864897"/>
                </a:cubicBezTo>
                <a:cubicBezTo>
                  <a:pt x="0" y="680990"/>
                  <a:pt x="64002" y="497791"/>
                  <a:pt x="147548" y="382044"/>
                </a:cubicBezTo>
                <a:cubicBezTo>
                  <a:pt x="231094" y="266297"/>
                  <a:pt x="385474" y="72158"/>
                  <a:pt x="570302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54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/>
          </a:scene3d>
          <a:sp3d>
            <a:bevelT w="101600" h="1016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74998" y="1"/>
            <a:ext cx="2930695" cy="75351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53517">
                <a:moveTo>
                  <a:pt x="0" y="0"/>
                </a:moveTo>
                <a:lnTo>
                  <a:pt x="2930695" y="0"/>
                </a:lnTo>
                <a:cubicBezTo>
                  <a:pt x="2322114" y="140439"/>
                  <a:pt x="1849014" y="365685"/>
                  <a:pt x="1511500" y="559601"/>
                </a:cubicBezTo>
                <a:cubicBezTo>
                  <a:pt x="1173986" y="753517"/>
                  <a:pt x="812721" y="735921"/>
                  <a:pt x="556717" y="522102"/>
                </a:cubicBezTo>
                <a:cubicBezTo>
                  <a:pt x="300713" y="308283"/>
                  <a:pt x="260981" y="254968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0" y="146304"/>
            <a:ext cx="873394" cy="1945287"/>
          </a:xfrm>
          <a:custGeom>
            <a:avLst/>
            <a:gdLst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600891"/>
              <a:gd name="connsiteY0" fmla="*/ 124641 h 2179320"/>
              <a:gd name="connsiteX1" fmla="*/ 0 w 600891"/>
              <a:gd name="connsiteY1" fmla="*/ 1992630 h 2179320"/>
              <a:gd name="connsiteX2" fmla="*/ 600891 w 600891"/>
              <a:gd name="connsiteY2" fmla="*/ 1244781 h 2179320"/>
              <a:gd name="connsiteX3" fmla="*/ 0 w 600891"/>
              <a:gd name="connsiteY3" fmla="*/ 124641 h 2179320"/>
              <a:gd name="connsiteX0" fmla="*/ 0 w 600891"/>
              <a:gd name="connsiteY0" fmla="*/ 0 h 2054679"/>
              <a:gd name="connsiteX1" fmla="*/ 0 w 600891"/>
              <a:gd name="connsiteY1" fmla="*/ 1867989 h 2054679"/>
              <a:gd name="connsiteX2" fmla="*/ 600891 w 600891"/>
              <a:gd name="connsiteY2" fmla="*/ 1120140 h 2054679"/>
              <a:gd name="connsiteX3" fmla="*/ 0 w 600891"/>
              <a:gd name="connsiteY3" fmla="*/ 0 h 2054679"/>
              <a:gd name="connsiteX0" fmla="*/ 0 w 600891"/>
              <a:gd name="connsiteY0" fmla="*/ 0 h 1867989"/>
              <a:gd name="connsiteX1" fmla="*/ 0 w 600891"/>
              <a:gd name="connsiteY1" fmla="*/ 1867989 h 1867989"/>
              <a:gd name="connsiteX2" fmla="*/ 600891 w 600891"/>
              <a:gd name="connsiteY2" fmla="*/ 1120140 h 1867989"/>
              <a:gd name="connsiteX3" fmla="*/ 0 w 600891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0 w 874222"/>
              <a:gd name="connsiteY0" fmla="*/ 0 h 1867989"/>
              <a:gd name="connsiteX1" fmla="*/ 0 w 874222"/>
              <a:gd name="connsiteY1" fmla="*/ 1867989 h 1867989"/>
              <a:gd name="connsiteX2" fmla="*/ 600891 w 874222"/>
              <a:gd name="connsiteY2" fmla="*/ 1120140 h 1867989"/>
              <a:gd name="connsiteX3" fmla="*/ 0 w 874222"/>
              <a:gd name="connsiteY3" fmla="*/ 0 h 1867989"/>
              <a:gd name="connsiteX0" fmla="*/ 2959 w 604343"/>
              <a:gd name="connsiteY0" fmla="*/ 0 h 1945287"/>
              <a:gd name="connsiteX1" fmla="*/ 0 w 604343"/>
              <a:gd name="connsiteY1" fmla="*/ 1945287 h 1945287"/>
              <a:gd name="connsiteX2" fmla="*/ 603850 w 604343"/>
              <a:gd name="connsiteY2" fmla="*/ 1120140 h 1945287"/>
              <a:gd name="connsiteX3" fmla="*/ 2959 w 604343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  <a:gd name="connsiteX0" fmla="*/ 2959 w 873394"/>
              <a:gd name="connsiteY0" fmla="*/ 0 h 1945287"/>
              <a:gd name="connsiteX1" fmla="*/ 0 w 873394"/>
              <a:gd name="connsiteY1" fmla="*/ 1945287 h 1945287"/>
              <a:gd name="connsiteX2" fmla="*/ 603850 w 873394"/>
              <a:gd name="connsiteY2" fmla="*/ 1120140 h 1945287"/>
              <a:gd name="connsiteX3" fmla="*/ 2959 w 873394"/>
              <a:gd name="connsiteY3" fmla="*/ 0 h 1945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73394" h="1945287">
                <a:moveTo>
                  <a:pt x="2959" y="0"/>
                </a:moveTo>
                <a:cubicBezTo>
                  <a:pt x="1973" y="648429"/>
                  <a:pt x="986" y="1296858"/>
                  <a:pt x="0" y="1945287"/>
                </a:cubicBezTo>
                <a:cubicBezTo>
                  <a:pt x="357103" y="1330754"/>
                  <a:pt x="302614" y="1474615"/>
                  <a:pt x="603850" y="1120140"/>
                </a:cubicBezTo>
                <a:cubicBezTo>
                  <a:pt x="873394" y="743495"/>
                  <a:pt x="557975" y="492846"/>
                  <a:pt x="2959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27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 flipH="1">
            <a:off x="6251595" y="2"/>
            <a:ext cx="2774989" cy="697912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761578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889023" y="369862"/>
                  <a:pt x="1557041" y="565720"/>
                </a:cubicBezTo>
                <a:cubicBezTo>
                  <a:pt x="1225059" y="761578"/>
                  <a:pt x="970499" y="736437"/>
                  <a:pt x="739391" y="563932"/>
                </a:cubicBezTo>
                <a:cubicBezTo>
                  <a:pt x="508283" y="391427"/>
                  <a:pt x="293677" y="225613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 bwMode="ltGray">
          <a:xfrm>
            <a:off x="8303961" y="118997"/>
            <a:ext cx="840211" cy="1938933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40211" h="1938933">
                <a:moveTo>
                  <a:pt x="836906" y="0"/>
                </a:moveTo>
                <a:cubicBezTo>
                  <a:pt x="838008" y="646311"/>
                  <a:pt x="839109" y="1292622"/>
                  <a:pt x="840211" y="1938933"/>
                </a:cubicBezTo>
                <a:cubicBezTo>
                  <a:pt x="716023" y="1663542"/>
                  <a:pt x="469477" y="1401871"/>
                  <a:pt x="282630" y="1168052"/>
                </a:cubicBezTo>
                <a:cubicBezTo>
                  <a:pt x="176409" y="1037236"/>
                  <a:pt x="0" y="767777"/>
                  <a:pt x="288893" y="466595"/>
                </a:cubicBezTo>
                <a:lnTo>
                  <a:pt x="836906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 flipV="1">
            <a:off x="8404381" y="4828139"/>
            <a:ext cx="739620" cy="1798505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78770" y="1663542"/>
                  <a:pt x="432224" y="1401871"/>
                  <a:pt x="245377" y="1168052"/>
                </a:cubicBezTo>
                <a:cubicBezTo>
                  <a:pt x="139156" y="1037236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78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Freeform 12"/>
          <p:cNvSpPr/>
          <p:nvPr/>
        </p:nvSpPr>
        <p:spPr bwMode="ltGray">
          <a:xfrm flipH="1" flipV="1">
            <a:off x="5959494" y="5930042"/>
            <a:ext cx="3030580" cy="927957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30695" h="1012609">
                <a:moveTo>
                  <a:pt x="0" y="0"/>
                </a:moveTo>
                <a:lnTo>
                  <a:pt x="2930695" y="0"/>
                </a:lnTo>
                <a:cubicBezTo>
                  <a:pt x="2369316" y="163133"/>
                  <a:pt x="1931923" y="362314"/>
                  <a:pt x="1558781" y="546614"/>
                </a:cubicBezTo>
                <a:cubicBezTo>
                  <a:pt x="1185639" y="730914"/>
                  <a:pt x="969389" y="1012609"/>
                  <a:pt x="640049" y="766159"/>
                </a:cubicBezTo>
                <a:cubicBezTo>
                  <a:pt x="434246" y="591862"/>
                  <a:pt x="273931" y="256755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Freeform 13"/>
          <p:cNvSpPr/>
          <p:nvPr/>
        </p:nvSpPr>
        <p:spPr bwMode="ltGray">
          <a:xfrm flipV="1">
            <a:off x="237264" y="6065125"/>
            <a:ext cx="2889393" cy="802209"/>
          </a:xfrm>
          <a:custGeom>
            <a:avLst/>
            <a:gdLst>
              <a:gd name="connsiteX0" fmla="*/ 0 w 2930695"/>
              <a:gd name="connsiteY0" fmla="*/ 0 h 559601"/>
              <a:gd name="connsiteX1" fmla="*/ 2930695 w 2930695"/>
              <a:gd name="connsiteY1" fmla="*/ 0 h 559601"/>
              <a:gd name="connsiteX2" fmla="*/ 1511500 w 2930695"/>
              <a:gd name="connsiteY2" fmla="*/ 559601 h 559601"/>
              <a:gd name="connsiteX3" fmla="*/ 556717 w 2930695"/>
              <a:gd name="connsiteY3" fmla="*/ 522102 h 559601"/>
              <a:gd name="connsiteX4" fmla="*/ 0 w 2930695"/>
              <a:gd name="connsiteY4" fmla="*/ 0 h 559601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395663 w 3578275"/>
              <a:gd name="connsiteY0" fmla="*/ 0 h 646618"/>
              <a:gd name="connsiteX1" fmla="*/ 3326358 w 3578275"/>
              <a:gd name="connsiteY1" fmla="*/ 0 h 646618"/>
              <a:gd name="connsiteX2" fmla="*/ 1907163 w 3578275"/>
              <a:gd name="connsiteY2" fmla="*/ 559601 h 646618"/>
              <a:gd name="connsiteX3" fmla="*/ 952380 w 3578275"/>
              <a:gd name="connsiteY3" fmla="*/ 522102 h 646618"/>
              <a:gd name="connsiteX4" fmla="*/ 395663 w 3578275"/>
              <a:gd name="connsiteY4" fmla="*/ 0 h 646618"/>
              <a:gd name="connsiteX0" fmla="*/ 0 w 3182612"/>
              <a:gd name="connsiteY0" fmla="*/ 0 h 646618"/>
              <a:gd name="connsiteX1" fmla="*/ 2930695 w 3182612"/>
              <a:gd name="connsiteY1" fmla="*/ 0 h 646618"/>
              <a:gd name="connsiteX2" fmla="*/ 1511500 w 3182612"/>
              <a:gd name="connsiteY2" fmla="*/ 559601 h 646618"/>
              <a:gd name="connsiteX3" fmla="*/ 556717 w 3182612"/>
              <a:gd name="connsiteY3" fmla="*/ 522102 h 646618"/>
              <a:gd name="connsiteX4" fmla="*/ 0 w 3182612"/>
              <a:gd name="connsiteY4" fmla="*/ 0 h 646618"/>
              <a:gd name="connsiteX0" fmla="*/ 0 w 3182612"/>
              <a:gd name="connsiteY0" fmla="*/ 0 h 735921"/>
              <a:gd name="connsiteX1" fmla="*/ 2930695 w 3182612"/>
              <a:gd name="connsiteY1" fmla="*/ 0 h 735921"/>
              <a:gd name="connsiteX2" fmla="*/ 1511500 w 3182612"/>
              <a:gd name="connsiteY2" fmla="*/ 559601 h 735921"/>
              <a:gd name="connsiteX3" fmla="*/ 556717 w 3182612"/>
              <a:gd name="connsiteY3" fmla="*/ 522102 h 735921"/>
              <a:gd name="connsiteX4" fmla="*/ 0 w 3182612"/>
              <a:gd name="connsiteY4" fmla="*/ 0 h 735921"/>
              <a:gd name="connsiteX0" fmla="*/ 0 w 3182612"/>
              <a:gd name="connsiteY0" fmla="*/ 0 h 753517"/>
              <a:gd name="connsiteX1" fmla="*/ 2930695 w 3182612"/>
              <a:gd name="connsiteY1" fmla="*/ 0 h 753517"/>
              <a:gd name="connsiteX2" fmla="*/ 1511500 w 3182612"/>
              <a:gd name="connsiteY2" fmla="*/ 559601 h 753517"/>
              <a:gd name="connsiteX3" fmla="*/ 556717 w 3182612"/>
              <a:gd name="connsiteY3" fmla="*/ 522102 h 753517"/>
              <a:gd name="connsiteX4" fmla="*/ 0 w 3182612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3517"/>
              <a:gd name="connsiteX1" fmla="*/ 2930695 w 2930695"/>
              <a:gd name="connsiteY1" fmla="*/ 0 h 753517"/>
              <a:gd name="connsiteX2" fmla="*/ 1511500 w 2930695"/>
              <a:gd name="connsiteY2" fmla="*/ 559601 h 753517"/>
              <a:gd name="connsiteX3" fmla="*/ 556717 w 2930695"/>
              <a:gd name="connsiteY3" fmla="*/ 522102 h 753517"/>
              <a:gd name="connsiteX4" fmla="*/ 0 w 2930695"/>
              <a:gd name="connsiteY4" fmla="*/ 0 h 753517"/>
              <a:gd name="connsiteX0" fmla="*/ 0 w 2930695"/>
              <a:gd name="connsiteY0" fmla="*/ 0 h 759635"/>
              <a:gd name="connsiteX1" fmla="*/ 2930695 w 2930695"/>
              <a:gd name="connsiteY1" fmla="*/ 0 h 759635"/>
              <a:gd name="connsiteX2" fmla="*/ 1557041 w 2930695"/>
              <a:gd name="connsiteY2" fmla="*/ 565720 h 759635"/>
              <a:gd name="connsiteX3" fmla="*/ 556717 w 2930695"/>
              <a:gd name="connsiteY3" fmla="*/ 522102 h 759635"/>
              <a:gd name="connsiteX4" fmla="*/ 0 w 2930695"/>
              <a:gd name="connsiteY4" fmla="*/ 0 h 759635"/>
              <a:gd name="connsiteX0" fmla="*/ 0 w 2930695"/>
              <a:gd name="connsiteY0" fmla="*/ 0 h 759636"/>
              <a:gd name="connsiteX1" fmla="*/ 2930695 w 2930695"/>
              <a:gd name="connsiteY1" fmla="*/ 0 h 759636"/>
              <a:gd name="connsiteX2" fmla="*/ 1557041 w 2930695"/>
              <a:gd name="connsiteY2" fmla="*/ 565720 h 759636"/>
              <a:gd name="connsiteX3" fmla="*/ 556717 w 2930695"/>
              <a:gd name="connsiteY3" fmla="*/ 522102 h 759636"/>
              <a:gd name="connsiteX4" fmla="*/ 0 w 2930695"/>
              <a:gd name="connsiteY4" fmla="*/ 0 h 759636"/>
              <a:gd name="connsiteX0" fmla="*/ 0 w 2930695"/>
              <a:gd name="connsiteY0" fmla="*/ 0 h 659258"/>
              <a:gd name="connsiteX1" fmla="*/ 2930695 w 2930695"/>
              <a:gd name="connsiteY1" fmla="*/ 0 h 659258"/>
              <a:gd name="connsiteX2" fmla="*/ 1557041 w 2930695"/>
              <a:gd name="connsiteY2" fmla="*/ 565720 h 659258"/>
              <a:gd name="connsiteX3" fmla="*/ 704243 w 2930695"/>
              <a:gd name="connsiteY3" fmla="*/ 561230 h 659258"/>
              <a:gd name="connsiteX4" fmla="*/ 0 w 2930695"/>
              <a:gd name="connsiteY4" fmla="*/ 0 h 659258"/>
              <a:gd name="connsiteX0" fmla="*/ 0 w 2930695"/>
              <a:gd name="connsiteY0" fmla="*/ 0 h 659709"/>
              <a:gd name="connsiteX1" fmla="*/ 2930695 w 2930695"/>
              <a:gd name="connsiteY1" fmla="*/ 0 h 659709"/>
              <a:gd name="connsiteX2" fmla="*/ 1557041 w 2930695"/>
              <a:gd name="connsiteY2" fmla="*/ 565720 h 659709"/>
              <a:gd name="connsiteX3" fmla="*/ 739391 w 2930695"/>
              <a:gd name="connsiteY3" fmla="*/ 563932 h 659709"/>
              <a:gd name="connsiteX4" fmla="*/ 0 w 2930695"/>
              <a:gd name="connsiteY4" fmla="*/ 0 h 659709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36437"/>
              <a:gd name="connsiteX1" fmla="*/ 2930695 w 2930695"/>
              <a:gd name="connsiteY1" fmla="*/ 0 h 736437"/>
              <a:gd name="connsiteX2" fmla="*/ 1557041 w 2930695"/>
              <a:gd name="connsiteY2" fmla="*/ 565720 h 736437"/>
              <a:gd name="connsiteX3" fmla="*/ 739391 w 2930695"/>
              <a:gd name="connsiteY3" fmla="*/ 563932 h 736437"/>
              <a:gd name="connsiteX4" fmla="*/ 0 w 2930695"/>
              <a:gd name="connsiteY4" fmla="*/ 0 h 736437"/>
              <a:gd name="connsiteX0" fmla="*/ 0 w 2930695"/>
              <a:gd name="connsiteY0" fmla="*/ 0 h 761578"/>
              <a:gd name="connsiteX1" fmla="*/ 2930695 w 2930695"/>
              <a:gd name="connsiteY1" fmla="*/ 0 h 761578"/>
              <a:gd name="connsiteX2" fmla="*/ 1557041 w 2930695"/>
              <a:gd name="connsiteY2" fmla="*/ 565720 h 761578"/>
              <a:gd name="connsiteX3" fmla="*/ 739391 w 2930695"/>
              <a:gd name="connsiteY3" fmla="*/ 563932 h 761578"/>
              <a:gd name="connsiteX4" fmla="*/ 0 w 2930695"/>
              <a:gd name="connsiteY4" fmla="*/ 0 h 761578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8664"/>
              <a:gd name="connsiteX1" fmla="*/ 2930695 w 2930695"/>
              <a:gd name="connsiteY1" fmla="*/ 0 h 938664"/>
              <a:gd name="connsiteX2" fmla="*/ 1557041 w 2930695"/>
              <a:gd name="connsiteY2" fmla="*/ 565720 h 938664"/>
              <a:gd name="connsiteX3" fmla="*/ 640049 w 2930695"/>
              <a:gd name="connsiteY3" fmla="*/ 766159 h 938664"/>
              <a:gd name="connsiteX4" fmla="*/ 0 w 2930695"/>
              <a:gd name="connsiteY4" fmla="*/ 0 h 938664"/>
              <a:gd name="connsiteX0" fmla="*/ 0 w 2930695"/>
              <a:gd name="connsiteY0" fmla="*/ 0 h 939560"/>
              <a:gd name="connsiteX1" fmla="*/ 2930695 w 2930695"/>
              <a:gd name="connsiteY1" fmla="*/ 0 h 939560"/>
              <a:gd name="connsiteX2" fmla="*/ 1557041 w 2930695"/>
              <a:gd name="connsiteY2" fmla="*/ 565720 h 939560"/>
              <a:gd name="connsiteX3" fmla="*/ 640049 w 2930695"/>
              <a:gd name="connsiteY3" fmla="*/ 766159 h 939560"/>
              <a:gd name="connsiteX4" fmla="*/ 0 w 2930695"/>
              <a:gd name="connsiteY4" fmla="*/ 0 h 939560"/>
              <a:gd name="connsiteX0" fmla="*/ 0 w 2930695"/>
              <a:gd name="connsiteY0" fmla="*/ 0 h 940456"/>
              <a:gd name="connsiteX1" fmla="*/ 2930695 w 2930695"/>
              <a:gd name="connsiteY1" fmla="*/ 0 h 940456"/>
              <a:gd name="connsiteX2" fmla="*/ 1557041 w 2930695"/>
              <a:gd name="connsiteY2" fmla="*/ 565720 h 940456"/>
              <a:gd name="connsiteX3" fmla="*/ 640049 w 2930695"/>
              <a:gd name="connsiteY3" fmla="*/ 766159 h 940456"/>
              <a:gd name="connsiteX4" fmla="*/ 0 w 2930695"/>
              <a:gd name="connsiteY4" fmla="*/ 0 h 940456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7041 w 2930695"/>
              <a:gd name="connsiteY2" fmla="*/ 565720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38147"/>
              <a:gd name="connsiteX1" fmla="*/ 2930695 w 2930695"/>
              <a:gd name="connsiteY1" fmla="*/ 0 h 1038147"/>
              <a:gd name="connsiteX2" fmla="*/ 1558781 w 2930695"/>
              <a:gd name="connsiteY2" fmla="*/ 546614 h 1038147"/>
              <a:gd name="connsiteX3" fmla="*/ 640049 w 2930695"/>
              <a:gd name="connsiteY3" fmla="*/ 766159 h 1038147"/>
              <a:gd name="connsiteX4" fmla="*/ 0 w 2930695"/>
              <a:gd name="connsiteY4" fmla="*/ 0 h 1038147"/>
              <a:gd name="connsiteX0" fmla="*/ 0 w 2930695"/>
              <a:gd name="connsiteY0" fmla="*/ 0 h 1012609"/>
              <a:gd name="connsiteX1" fmla="*/ 2930695 w 2930695"/>
              <a:gd name="connsiteY1" fmla="*/ 0 h 1012609"/>
              <a:gd name="connsiteX2" fmla="*/ 1558781 w 2930695"/>
              <a:gd name="connsiteY2" fmla="*/ 546614 h 1012609"/>
              <a:gd name="connsiteX3" fmla="*/ 640049 w 2930695"/>
              <a:gd name="connsiteY3" fmla="*/ 766159 h 1012609"/>
              <a:gd name="connsiteX4" fmla="*/ 0 w 2930695"/>
              <a:gd name="connsiteY4" fmla="*/ 0 h 1012609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58781 w 2930695"/>
              <a:gd name="connsiteY2" fmla="*/ 546614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30695"/>
              <a:gd name="connsiteY0" fmla="*/ 0 h 1019615"/>
              <a:gd name="connsiteX1" fmla="*/ 2930695 w 2930695"/>
              <a:gd name="connsiteY1" fmla="*/ 0 h 1019615"/>
              <a:gd name="connsiteX2" fmla="*/ 1542035 w 2930695"/>
              <a:gd name="connsiteY2" fmla="*/ 592680 h 1019615"/>
              <a:gd name="connsiteX3" fmla="*/ 609196 w 2930695"/>
              <a:gd name="connsiteY3" fmla="*/ 773165 h 1019615"/>
              <a:gd name="connsiteX4" fmla="*/ 0 w 2930695"/>
              <a:gd name="connsiteY4" fmla="*/ 0 h 1019615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1021476"/>
              <a:gd name="connsiteX1" fmla="*/ 2987052 w 2987052"/>
              <a:gd name="connsiteY1" fmla="*/ 0 h 1021476"/>
              <a:gd name="connsiteX2" fmla="*/ 1542035 w 2987052"/>
              <a:gd name="connsiteY2" fmla="*/ 594541 h 1021476"/>
              <a:gd name="connsiteX3" fmla="*/ 609196 w 2987052"/>
              <a:gd name="connsiteY3" fmla="*/ 775026 h 1021476"/>
              <a:gd name="connsiteX4" fmla="*/ 0 w 2987052"/>
              <a:gd name="connsiteY4" fmla="*/ 1861 h 1021476"/>
              <a:gd name="connsiteX0" fmla="*/ 0 w 2987052"/>
              <a:gd name="connsiteY0" fmla="*/ 1861 h 989277"/>
              <a:gd name="connsiteX1" fmla="*/ 2987052 w 2987052"/>
              <a:gd name="connsiteY1" fmla="*/ 0 h 989277"/>
              <a:gd name="connsiteX2" fmla="*/ 1542035 w 2987052"/>
              <a:gd name="connsiteY2" fmla="*/ 594541 h 989277"/>
              <a:gd name="connsiteX3" fmla="*/ 609196 w 2987052"/>
              <a:gd name="connsiteY3" fmla="*/ 775026 h 989277"/>
              <a:gd name="connsiteX4" fmla="*/ 0 w 2987052"/>
              <a:gd name="connsiteY4" fmla="*/ 1861 h 989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87052" h="989277">
                <a:moveTo>
                  <a:pt x="0" y="1861"/>
                </a:moveTo>
                <a:lnTo>
                  <a:pt x="2987052" y="0"/>
                </a:lnTo>
                <a:cubicBezTo>
                  <a:pt x="2259403" y="231765"/>
                  <a:pt x="1909957" y="389861"/>
                  <a:pt x="1542035" y="594541"/>
                </a:cubicBezTo>
                <a:cubicBezTo>
                  <a:pt x="1174113" y="799221"/>
                  <a:pt x="890611" y="989277"/>
                  <a:pt x="609196" y="775026"/>
                </a:cubicBezTo>
                <a:cubicBezTo>
                  <a:pt x="403393" y="600729"/>
                  <a:pt x="230262" y="329225"/>
                  <a:pt x="0" y="1861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/>
          <p:nvPr/>
        </p:nvSpPr>
        <p:spPr bwMode="ltGray">
          <a:xfrm flipH="1" flipV="1">
            <a:off x="0" y="4779980"/>
            <a:ext cx="705394" cy="2062054"/>
          </a:xfrm>
          <a:custGeom>
            <a:avLst/>
            <a:gdLst>
              <a:gd name="connsiteX0" fmla="*/ 554276 w 560540"/>
              <a:gd name="connsiteY0" fmla="*/ 0 h 1869510"/>
              <a:gd name="connsiteX1" fmla="*/ 560540 w 560540"/>
              <a:gd name="connsiteY1" fmla="*/ 1869510 h 1869510"/>
              <a:gd name="connsiteX2" fmla="*/ 0 w 560540"/>
              <a:gd name="connsiteY2" fmla="*/ 1168052 h 1869510"/>
              <a:gd name="connsiteX3" fmla="*/ 6263 w 560540"/>
              <a:gd name="connsiteY3" fmla="*/ 466595 h 1869510"/>
              <a:gd name="connsiteX4" fmla="*/ 554276 w 56054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3170"/>
              <a:gd name="connsiteY0" fmla="*/ 0 h 1869510"/>
              <a:gd name="connsiteX1" fmla="*/ 843170 w 843170"/>
              <a:gd name="connsiteY1" fmla="*/ 1869510 h 1869510"/>
              <a:gd name="connsiteX2" fmla="*/ 282630 w 843170"/>
              <a:gd name="connsiteY2" fmla="*/ 1168052 h 1869510"/>
              <a:gd name="connsiteX3" fmla="*/ 288893 w 843170"/>
              <a:gd name="connsiteY3" fmla="*/ 466595 h 1869510"/>
              <a:gd name="connsiteX4" fmla="*/ 836906 w 843170"/>
              <a:gd name="connsiteY4" fmla="*/ 0 h 1869510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836906 w 840211"/>
              <a:gd name="connsiteY0" fmla="*/ 0 h 1938933"/>
              <a:gd name="connsiteX1" fmla="*/ 840211 w 840211"/>
              <a:gd name="connsiteY1" fmla="*/ 1938933 h 1938933"/>
              <a:gd name="connsiteX2" fmla="*/ 282630 w 840211"/>
              <a:gd name="connsiteY2" fmla="*/ 1168052 h 1938933"/>
              <a:gd name="connsiteX3" fmla="*/ 288893 w 840211"/>
              <a:gd name="connsiteY3" fmla="*/ 466595 h 1938933"/>
              <a:gd name="connsiteX4" fmla="*/ 836906 w 840211"/>
              <a:gd name="connsiteY4" fmla="*/ 0 h 1938933"/>
              <a:gd name="connsiteX0" fmla="*/ 799654 w 802959"/>
              <a:gd name="connsiteY0" fmla="*/ 0 h 1938933"/>
              <a:gd name="connsiteX1" fmla="*/ 802959 w 802959"/>
              <a:gd name="connsiteY1" fmla="*/ 1938933 h 1938933"/>
              <a:gd name="connsiteX2" fmla="*/ 245378 w 802959"/>
              <a:gd name="connsiteY2" fmla="*/ 1168052 h 1938933"/>
              <a:gd name="connsiteX3" fmla="*/ 288894 w 802959"/>
              <a:gd name="connsiteY3" fmla="*/ 488988 h 1938933"/>
              <a:gd name="connsiteX4" fmla="*/ 799654 w 802959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45377 w 802958"/>
              <a:gd name="connsiteY2" fmla="*/ 1168052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  <a:gd name="connsiteX0" fmla="*/ 799653 w 802958"/>
              <a:gd name="connsiteY0" fmla="*/ 0 h 1938933"/>
              <a:gd name="connsiteX1" fmla="*/ 802958 w 802958"/>
              <a:gd name="connsiteY1" fmla="*/ 1938933 h 1938933"/>
              <a:gd name="connsiteX2" fmla="*/ 219704 w 802958"/>
              <a:gd name="connsiteY2" fmla="*/ 1204545 h 1938933"/>
              <a:gd name="connsiteX3" fmla="*/ 288893 w 802958"/>
              <a:gd name="connsiteY3" fmla="*/ 488988 h 1938933"/>
              <a:gd name="connsiteX4" fmla="*/ 799653 w 802958"/>
              <a:gd name="connsiteY4" fmla="*/ 0 h 19389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02958" h="1938933">
                <a:moveTo>
                  <a:pt x="799653" y="0"/>
                </a:moveTo>
                <a:cubicBezTo>
                  <a:pt x="800755" y="646311"/>
                  <a:pt x="801856" y="1292622"/>
                  <a:pt x="802958" y="1938933"/>
                </a:cubicBezTo>
                <a:cubicBezTo>
                  <a:pt x="630685" y="1667017"/>
                  <a:pt x="406551" y="1438364"/>
                  <a:pt x="219704" y="1204545"/>
                </a:cubicBezTo>
                <a:cubicBezTo>
                  <a:pt x="113483" y="1073729"/>
                  <a:pt x="0" y="790170"/>
                  <a:pt x="288893" y="488988"/>
                </a:cubicBezTo>
                <a:cubicBezTo>
                  <a:pt x="459146" y="325992"/>
                  <a:pt x="566272" y="205579"/>
                  <a:pt x="799653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6384" y="996696"/>
            <a:ext cx="3072384" cy="4297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1920" y="996696"/>
            <a:ext cx="4425696" cy="50566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6384" y="1499616"/>
            <a:ext cx="3081528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ltGray">
          <a:xfrm>
            <a:off x="7223760" y="5410"/>
            <a:ext cx="1926890" cy="5929045"/>
          </a:xfrm>
          <a:custGeom>
            <a:avLst/>
            <a:gdLst>
              <a:gd name="connsiteX0" fmla="*/ 609600 w 1676400"/>
              <a:gd name="connsiteY0" fmla="*/ 0 h 5915025"/>
              <a:gd name="connsiteX1" fmla="*/ 0 w 1676400"/>
              <a:gd name="connsiteY1" fmla="*/ 714375 h 5915025"/>
              <a:gd name="connsiteX2" fmla="*/ 19050 w 1676400"/>
              <a:gd name="connsiteY2" fmla="*/ 1438275 h 5915025"/>
              <a:gd name="connsiteX3" fmla="*/ 971550 w 1676400"/>
              <a:gd name="connsiteY3" fmla="*/ 3086100 h 5915025"/>
              <a:gd name="connsiteX4" fmla="*/ 733425 w 1676400"/>
              <a:gd name="connsiteY4" fmla="*/ 4514850 h 5915025"/>
              <a:gd name="connsiteX5" fmla="*/ 1666875 w 1676400"/>
              <a:gd name="connsiteY5" fmla="*/ 5915025 h 5915025"/>
              <a:gd name="connsiteX6" fmla="*/ 1676400 w 1676400"/>
              <a:gd name="connsiteY6" fmla="*/ 0 h 5915025"/>
              <a:gd name="connsiteX7" fmla="*/ 609600 w 1676400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5915025"/>
              <a:gd name="connsiteX1" fmla="*/ 142875 w 1819275"/>
              <a:gd name="connsiteY1" fmla="*/ 714375 h 5915025"/>
              <a:gd name="connsiteX2" fmla="*/ 161925 w 1819275"/>
              <a:gd name="connsiteY2" fmla="*/ 1438275 h 5915025"/>
              <a:gd name="connsiteX3" fmla="*/ 1114425 w 1819275"/>
              <a:gd name="connsiteY3" fmla="*/ 3086100 h 5915025"/>
              <a:gd name="connsiteX4" fmla="*/ 876300 w 1819275"/>
              <a:gd name="connsiteY4" fmla="*/ 4514850 h 5915025"/>
              <a:gd name="connsiteX5" fmla="*/ 1809750 w 1819275"/>
              <a:gd name="connsiteY5" fmla="*/ 5915025 h 5915025"/>
              <a:gd name="connsiteX6" fmla="*/ 1819275 w 1819275"/>
              <a:gd name="connsiteY6" fmla="*/ 0 h 5915025"/>
              <a:gd name="connsiteX7" fmla="*/ 752475 w 1819275"/>
              <a:gd name="connsiteY7" fmla="*/ 0 h 5915025"/>
              <a:gd name="connsiteX0" fmla="*/ 752475 w 1819275"/>
              <a:gd name="connsiteY0" fmla="*/ 0 h 6667500"/>
              <a:gd name="connsiteX1" fmla="*/ 142875 w 1819275"/>
              <a:gd name="connsiteY1" fmla="*/ 714375 h 6667500"/>
              <a:gd name="connsiteX2" fmla="*/ 161925 w 1819275"/>
              <a:gd name="connsiteY2" fmla="*/ 1438275 h 6667500"/>
              <a:gd name="connsiteX3" fmla="*/ 1114425 w 1819275"/>
              <a:gd name="connsiteY3" fmla="*/ 3086100 h 6667500"/>
              <a:gd name="connsiteX4" fmla="*/ 876300 w 1819275"/>
              <a:gd name="connsiteY4" fmla="*/ 4514850 h 6667500"/>
              <a:gd name="connsiteX5" fmla="*/ 1809750 w 1819275"/>
              <a:gd name="connsiteY5" fmla="*/ 5915025 h 6667500"/>
              <a:gd name="connsiteX6" fmla="*/ 1819275 w 1819275"/>
              <a:gd name="connsiteY6" fmla="*/ 0 h 6667500"/>
              <a:gd name="connsiteX7" fmla="*/ 752475 w 1819275"/>
              <a:gd name="connsiteY7" fmla="*/ 0 h 6667500"/>
              <a:gd name="connsiteX0" fmla="*/ 752475 w 1819275"/>
              <a:gd name="connsiteY0" fmla="*/ 0 h 6648220"/>
              <a:gd name="connsiteX1" fmla="*/ 142875 w 1819275"/>
              <a:gd name="connsiteY1" fmla="*/ 714375 h 6648220"/>
              <a:gd name="connsiteX2" fmla="*/ 161925 w 1819275"/>
              <a:gd name="connsiteY2" fmla="*/ 1438275 h 6648220"/>
              <a:gd name="connsiteX3" fmla="*/ 1114425 w 1819275"/>
              <a:gd name="connsiteY3" fmla="*/ 3086100 h 6648220"/>
              <a:gd name="connsiteX4" fmla="*/ 876300 w 1819275"/>
              <a:gd name="connsiteY4" fmla="*/ 4514850 h 6648220"/>
              <a:gd name="connsiteX5" fmla="*/ 1815258 w 1819275"/>
              <a:gd name="connsiteY5" fmla="*/ 5895745 h 6648220"/>
              <a:gd name="connsiteX6" fmla="*/ 1819275 w 1819275"/>
              <a:gd name="connsiteY6" fmla="*/ 0 h 6648220"/>
              <a:gd name="connsiteX7" fmla="*/ 752475 w 1819275"/>
              <a:gd name="connsiteY7" fmla="*/ 0 h 6648220"/>
              <a:gd name="connsiteX0" fmla="*/ 752475 w 1819275"/>
              <a:gd name="connsiteY0" fmla="*/ 0 h 6705140"/>
              <a:gd name="connsiteX1" fmla="*/ 142875 w 1819275"/>
              <a:gd name="connsiteY1" fmla="*/ 714375 h 6705140"/>
              <a:gd name="connsiteX2" fmla="*/ 161925 w 1819275"/>
              <a:gd name="connsiteY2" fmla="*/ 1438275 h 6705140"/>
              <a:gd name="connsiteX3" fmla="*/ 1114425 w 1819275"/>
              <a:gd name="connsiteY3" fmla="*/ 3086100 h 6705140"/>
              <a:gd name="connsiteX4" fmla="*/ 876300 w 1819275"/>
              <a:gd name="connsiteY4" fmla="*/ 4514850 h 6705140"/>
              <a:gd name="connsiteX5" fmla="*/ 1809750 w 1819275"/>
              <a:gd name="connsiteY5" fmla="*/ 5952665 h 6705140"/>
              <a:gd name="connsiteX6" fmla="*/ 1819275 w 1819275"/>
              <a:gd name="connsiteY6" fmla="*/ 0 h 6705140"/>
              <a:gd name="connsiteX7" fmla="*/ 752475 w 1819275"/>
              <a:gd name="connsiteY7" fmla="*/ 0 h 6705140"/>
              <a:gd name="connsiteX0" fmla="*/ 752475 w 1819275"/>
              <a:gd name="connsiteY0" fmla="*/ 0 h 5952665"/>
              <a:gd name="connsiteX1" fmla="*/ 142875 w 1819275"/>
              <a:gd name="connsiteY1" fmla="*/ 714375 h 5952665"/>
              <a:gd name="connsiteX2" fmla="*/ 161925 w 1819275"/>
              <a:gd name="connsiteY2" fmla="*/ 1438275 h 5952665"/>
              <a:gd name="connsiteX3" fmla="*/ 1114425 w 1819275"/>
              <a:gd name="connsiteY3" fmla="*/ 3086100 h 5952665"/>
              <a:gd name="connsiteX4" fmla="*/ 876300 w 1819275"/>
              <a:gd name="connsiteY4" fmla="*/ 4514850 h 5952665"/>
              <a:gd name="connsiteX5" fmla="*/ 1809750 w 1819275"/>
              <a:gd name="connsiteY5" fmla="*/ 5952665 h 5952665"/>
              <a:gd name="connsiteX6" fmla="*/ 1819275 w 1819275"/>
              <a:gd name="connsiteY6" fmla="*/ 0 h 5952665"/>
              <a:gd name="connsiteX7" fmla="*/ 752475 w 1819275"/>
              <a:gd name="connsiteY7" fmla="*/ 0 h 5952665"/>
              <a:gd name="connsiteX0" fmla="*/ 752475 w 1819275"/>
              <a:gd name="connsiteY0" fmla="*/ 0 h 5922369"/>
              <a:gd name="connsiteX1" fmla="*/ 142875 w 1819275"/>
              <a:gd name="connsiteY1" fmla="*/ 714375 h 5922369"/>
              <a:gd name="connsiteX2" fmla="*/ 161925 w 1819275"/>
              <a:gd name="connsiteY2" fmla="*/ 1438275 h 5922369"/>
              <a:gd name="connsiteX3" fmla="*/ 1114425 w 1819275"/>
              <a:gd name="connsiteY3" fmla="*/ 3086100 h 5922369"/>
              <a:gd name="connsiteX4" fmla="*/ 876300 w 1819275"/>
              <a:gd name="connsiteY4" fmla="*/ 4514850 h 5922369"/>
              <a:gd name="connsiteX5" fmla="*/ 1804242 w 1819275"/>
              <a:gd name="connsiteY5" fmla="*/ 5922369 h 5922369"/>
              <a:gd name="connsiteX6" fmla="*/ 1819275 w 1819275"/>
              <a:gd name="connsiteY6" fmla="*/ 0 h 5922369"/>
              <a:gd name="connsiteX7" fmla="*/ 752475 w 1819275"/>
              <a:gd name="connsiteY7" fmla="*/ 0 h 5922369"/>
              <a:gd name="connsiteX0" fmla="*/ 752934 w 1819734"/>
              <a:gd name="connsiteY0" fmla="*/ 0 h 5922369"/>
              <a:gd name="connsiteX1" fmla="*/ 143334 w 1819734"/>
              <a:gd name="connsiteY1" fmla="*/ 714375 h 5922369"/>
              <a:gd name="connsiteX2" fmla="*/ 162384 w 1819734"/>
              <a:gd name="connsiteY2" fmla="*/ 1438275 h 5922369"/>
              <a:gd name="connsiteX3" fmla="*/ 1117638 w 1819734"/>
              <a:gd name="connsiteY3" fmla="*/ 3392736 h 5922369"/>
              <a:gd name="connsiteX4" fmla="*/ 876759 w 1819734"/>
              <a:gd name="connsiteY4" fmla="*/ 4514850 h 5922369"/>
              <a:gd name="connsiteX5" fmla="*/ 1804701 w 1819734"/>
              <a:gd name="connsiteY5" fmla="*/ 5922369 h 5922369"/>
              <a:gd name="connsiteX6" fmla="*/ 1819734 w 1819734"/>
              <a:gd name="connsiteY6" fmla="*/ 0 h 5922369"/>
              <a:gd name="connsiteX7" fmla="*/ 752934 w 1819734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755688 w 1822488"/>
              <a:gd name="connsiteY0" fmla="*/ 0 h 5922369"/>
              <a:gd name="connsiteX1" fmla="*/ 146088 w 1822488"/>
              <a:gd name="connsiteY1" fmla="*/ 714375 h 5922369"/>
              <a:gd name="connsiteX2" fmla="*/ 165138 w 1822488"/>
              <a:gd name="connsiteY2" fmla="*/ 1438275 h 5922369"/>
              <a:gd name="connsiteX3" fmla="*/ 1136917 w 1822488"/>
              <a:gd name="connsiteY3" fmla="*/ 3389982 h 5922369"/>
              <a:gd name="connsiteX4" fmla="*/ 879513 w 1822488"/>
              <a:gd name="connsiteY4" fmla="*/ 4514850 h 5922369"/>
              <a:gd name="connsiteX5" fmla="*/ 1807455 w 1822488"/>
              <a:gd name="connsiteY5" fmla="*/ 5922369 h 5922369"/>
              <a:gd name="connsiteX6" fmla="*/ 1822488 w 1822488"/>
              <a:gd name="connsiteY6" fmla="*/ 0 h 5922369"/>
              <a:gd name="connsiteX7" fmla="*/ 755688 w 1822488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896153 w 1962953"/>
              <a:gd name="connsiteY0" fmla="*/ 0 h 5922369"/>
              <a:gd name="connsiteX1" fmla="*/ 286553 w 1962953"/>
              <a:gd name="connsiteY1" fmla="*/ 714375 h 5922369"/>
              <a:gd name="connsiteX2" fmla="*/ 305603 w 1962953"/>
              <a:gd name="connsiteY2" fmla="*/ 1438275 h 5922369"/>
              <a:gd name="connsiteX3" fmla="*/ 1277382 w 1962953"/>
              <a:gd name="connsiteY3" fmla="*/ 3389982 h 5922369"/>
              <a:gd name="connsiteX4" fmla="*/ 1019978 w 1962953"/>
              <a:gd name="connsiteY4" fmla="*/ 4514850 h 5922369"/>
              <a:gd name="connsiteX5" fmla="*/ 1947920 w 1962953"/>
              <a:gd name="connsiteY5" fmla="*/ 5922369 h 5922369"/>
              <a:gd name="connsiteX6" fmla="*/ 1962953 w 1962953"/>
              <a:gd name="connsiteY6" fmla="*/ 0 h 5922369"/>
              <a:gd name="connsiteX7" fmla="*/ 896153 w 1962953"/>
              <a:gd name="connsiteY7" fmla="*/ 0 h 5922369"/>
              <a:gd name="connsiteX0" fmla="*/ 772290 w 1839090"/>
              <a:gd name="connsiteY0" fmla="*/ 0 h 5922369"/>
              <a:gd name="connsiteX1" fmla="*/ 128721 w 1839090"/>
              <a:gd name="connsiteY1" fmla="*/ 747426 h 5922369"/>
              <a:gd name="connsiteX2" fmla="*/ 181740 w 1839090"/>
              <a:gd name="connsiteY2" fmla="*/ 1438275 h 5922369"/>
              <a:gd name="connsiteX3" fmla="*/ 1153519 w 1839090"/>
              <a:gd name="connsiteY3" fmla="*/ 3389982 h 5922369"/>
              <a:gd name="connsiteX4" fmla="*/ 896115 w 1839090"/>
              <a:gd name="connsiteY4" fmla="*/ 4514850 h 5922369"/>
              <a:gd name="connsiteX5" fmla="*/ 1824057 w 1839090"/>
              <a:gd name="connsiteY5" fmla="*/ 5922369 h 5922369"/>
              <a:gd name="connsiteX6" fmla="*/ 1839090 w 1839090"/>
              <a:gd name="connsiteY6" fmla="*/ 0 h 5922369"/>
              <a:gd name="connsiteX7" fmla="*/ 772290 w 1839090"/>
              <a:gd name="connsiteY7" fmla="*/ 0 h 5922369"/>
              <a:gd name="connsiteX0" fmla="*/ 775044 w 1841844"/>
              <a:gd name="connsiteY0" fmla="*/ 0 h 5922369"/>
              <a:gd name="connsiteX1" fmla="*/ 131475 w 1841844"/>
              <a:gd name="connsiteY1" fmla="*/ 747426 h 5922369"/>
              <a:gd name="connsiteX2" fmla="*/ 184494 w 1841844"/>
              <a:gd name="connsiteY2" fmla="*/ 1438275 h 5922369"/>
              <a:gd name="connsiteX3" fmla="*/ 1156273 w 1841844"/>
              <a:gd name="connsiteY3" fmla="*/ 3389982 h 5922369"/>
              <a:gd name="connsiteX4" fmla="*/ 898869 w 1841844"/>
              <a:gd name="connsiteY4" fmla="*/ 4514850 h 5922369"/>
              <a:gd name="connsiteX5" fmla="*/ 1826811 w 1841844"/>
              <a:gd name="connsiteY5" fmla="*/ 5922369 h 5922369"/>
              <a:gd name="connsiteX6" fmla="*/ 1841844 w 1841844"/>
              <a:gd name="connsiteY6" fmla="*/ 0 h 5922369"/>
              <a:gd name="connsiteX7" fmla="*/ 775044 w 1841844"/>
              <a:gd name="connsiteY7" fmla="*/ 0 h 5922369"/>
              <a:gd name="connsiteX0" fmla="*/ 830205 w 1897005"/>
              <a:gd name="connsiteY0" fmla="*/ 0 h 5922369"/>
              <a:gd name="connsiteX1" fmla="*/ 186636 w 1897005"/>
              <a:gd name="connsiteY1" fmla="*/ 747426 h 5922369"/>
              <a:gd name="connsiteX2" fmla="*/ 239655 w 1897005"/>
              <a:gd name="connsiteY2" fmla="*/ 1438275 h 5922369"/>
              <a:gd name="connsiteX3" fmla="*/ 1211434 w 1897005"/>
              <a:gd name="connsiteY3" fmla="*/ 3389982 h 5922369"/>
              <a:gd name="connsiteX4" fmla="*/ 954030 w 1897005"/>
              <a:gd name="connsiteY4" fmla="*/ 4514850 h 5922369"/>
              <a:gd name="connsiteX5" fmla="*/ 1881972 w 1897005"/>
              <a:gd name="connsiteY5" fmla="*/ 5922369 h 5922369"/>
              <a:gd name="connsiteX6" fmla="*/ 1897005 w 1897005"/>
              <a:gd name="connsiteY6" fmla="*/ 0 h 5922369"/>
              <a:gd name="connsiteX7" fmla="*/ 830205 w 1897005"/>
              <a:gd name="connsiteY7" fmla="*/ 0 h 5922369"/>
              <a:gd name="connsiteX0" fmla="*/ 719654 w 1786454"/>
              <a:gd name="connsiteY0" fmla="*/ 0 h 5922369"/>
              <a:gd name="connsiteX1" fmla="*/ 76085 w 1786454"/>
              <a:gd name="connsiteY1" fmla="*/ 747426 h 5922369"/>
              <a:gd name="connsiteX2" fmla="*/ 263143 w 1786454"/>
              <a:gd name="connsiteY2" fmla="*/ 1560379 h 5922369"/>
              <a:gd name="connsiteX3" fmla="*/ 1100883 w 1786454"/>
              <a:gd name="connsiteY3" fmla="*/ 3389982 h 5922369"/>
              <a:gd name="connsiteX4" fmla="*/ 843479 w 1786454"/>
              <a:gd name="connsiteY4" fmla="*/ 4514850 h 5922369"/>
              <a:gd name="connsiteX5" fmla="*/ 1771421 w 1786454"/>
              <a:gd name="connsiteY5" fmla="*/ 5922369 h 5922369"/>
              <a:gd name="connsiteX6" fmla="*/ 1786454 w 1786454"/>
              <a:gd name="connsiteY6" fmla="*/ 0 h 5922369"/>
              <a:gd name="connsiteX7" fmla="*/ 719654 w 1786454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57747 w 1924547"/>
              <a:gd name="connsiteY0" fmla="*/ 0 h 5922369"/>
              <a:gd name="connsiteX1" fmla="*/ 214178 w 1924547"/>
              <a:gd name="connsiteY1" fmla="*/ 747426 h 5922369"/>
              <a:gd name="connsiteX2" fmla="*/ 401236 w 1924547"/>
              <a:gd name="connsiteY2" fmla="*/ 1560379 h 5922369"/>
              <a:gd name="connsiteX3" fmla="*/ 1238976 w 1924547"/>
              <a:gd name="connsiteY3" fmla="*/ 3389982 h 5922369"/>
              <a:gd name="connsiteX4" fmla="*/ 981572 w 1924547"/>
              <a:gd name="connsiteY4" fmla="*/ 4514850 h 5922369"/>
              <a:gd name="connsiteX5" fmla="*/ 1909514 w 1924547"/>
              <a:gd name="connsiteY5" fmla="*/ 5922369 h 5922369"/>
              <a:gd name="connsiteX6" fmla="*/ 1924547 w 1924547"/>
              <a:gd name="connsiteY6" fmla="*/ 0 h 5922369"/>
              <a:gd name="connsiteX7" fmla="*/ 857747 w 1924547"/>
              <a:gd name="connsiteY7" fmla="*/ 0 h 5922369"/>
              <a:gd name="connsiteX0" fmla="*/ 802663 w 1869463"/>
              <a:gd name="connsiteY0" fmla="*/ 0 h 5922369"/>
              <a:gd name="connsiteX1" fmla="*/ 159094 w 1869463"/>
              <a:gd name="connsiteY1" fmla="*/ 747426 h 5922369"/>
              <a:gd name="connsiteX2" fmla="*/ 346152 w 1869463"/>
              <a:gd name="connsiteY2" fmla="*/ 1560379 h 5922369"/>
              <a:gd name="connsiteX3" fmla="*/ 1183892 w 1869463"/>
              <a:gd name="connsiteY3" fmla="*/ 3389982 h 5922369"/>
              <a:gd name="connsiteX4" fmla="*/ 926488 w 1869463"/>
              <a:gd name="connsiteY4" fmla="*/ 4514850 h 5922369"/>
              <a:gd name="connsiteX5" fmla="*/ 1854430 w 1869463"/>
              <a:gd name="connsiteY5" fmla="*/ 5922369 h 5922369"/>
              <a:gd name="connsiteX6" fmla="*/ 1869463 w 1869463"/>
              <a:gd name="connsiteY6" fmla="*/ 0 h 5922369"/>
              <a:gd name="connsiteX7" fmla="*/ 802663 w 1869463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36000 w 1902800"/>
              <a:gd name="connsiteY0" fmla="*/ 0 h 5922369"/>
              <a:gd name="connsiteX1" fmla="*/ 192431 w 1902800"/>
              <a:gd name="connsiteY1" fmla="*/ 747426 h 5922369"/>
              <a:gd name="connsiteX2" fmla="*/ 346152 w 1902800"/>
              <a:gd name="connsiteY2" fmla="*/ 1543710 h 5922369"/>
              <a:gd name="connsiteX3" fmla="*/ 1217229 w 1902800"/>
              <a:gd name="connsiteY3" fmla="*/ 3389982 h 5922369"/>
              <a:gd name="connsiteX4" fmla="*/ 959825 w 1902800"/>
              <a:gd name="connsiteY4" fmla="*/ 4514850 h 5922369"/>
              <a:gd name="connsiteX5" fmla="*/ 1887767 w 1902800"/>
              <a:gd name="connsiteY5" fmla="*/ 5922369 h 5922369"/>
              <a:gd name="connsiteX6" fmla="*/ 1902800 w 1902800"/>
              <a:gd name="connsiteY6" fmla="*/ 0 h 5922369"/>
              <a:gd name="connsiteX7" fmla="*/ 836000 w 1902800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2369"/>
              <a:gd name="connsiteX1" fmla="*/ 221006 w 1931375"/>
              <a:gd name="connsiteY1" fmla="*/ 747426 h 5922369"/>
              <a:gd name="connsiteX2" fmla="*/ 346152 w 1931375"/>
              <a:gd name="connsiteY2" fmla="*/ 1505610 h 5922369"/>
              <a:gd name="connsiteX3" fmla="*/ 1245804 w 1931375"/>
              <a:gd name="connsiteY3" fmla="*/ 3389982 h 5922369"/>
              <a:gd name="connsiteX4" fmla="*/ 988400 w 1931375"/>
              <a:gd name="connsiteY4" fmla="*/ 4514850 h 5922369"/>
              <a:gd name="connsiteX5" fmla="*/ 1916342 w 1931375"/>
              <a:gd name="connsiteY5" fmla="*/ 5922369 h 5922369"/>
              <a:gd name="connsiteX6" fmla="*/ 1931375 w 1931375"/>
              <a:gd name="connsiteY6" fmla="*/ 0 h 5922369"/>
              <a:gd name="connsiteX7" fmla="*/ 864575 w 1931375"/>
              <a:gd name="connsiteY7" fmla="*/ 0 h 5922369"/>
              <a:gd name="connsiteX0" fmla="*/ 864575 w 1931375"/>
              <a:gd name="connsiteY0" fmla="*/ 0 h 5924750"/>
              <a:gd name="connsiteX1" fmla="*/ 221006 w 1931375"/>
              <a:gd name="connsiteY1" fmla="*/ 747426 h 5924750"/>
              <a:gd name="connsiteX2" fmla="*/ 346152 w 1931375"/>
              <a:gd name="connsiteY2" fmla="*/ 1505610 h 5924750"/>
              <a:gd name="connsiteX3" fmla="*/ 1245804 w 1931375"/>
              <a:gd name="connsiteY3" fmla="*/ 3389982 h 5924750"/>
              <a:gd name="connsiteX4" fmla="*/ 988400 w 1931375"/>
              <a:gd name="connsiteY4" fmla="*/ 4514850 h 5924750"/>
              <a:gd name="connsiteX5" fmla="*/ 1930630 w 1931375"/>
              <a:gd name="connsiteY5" fmla="*/ 5924750 h 5924750"/>
              <a:gd name="connsiteX6" fmla="*/ 1931375 w 1931375"/>
              <a:gd name="connsiteY6" fmla="*/ 0 h 5924750"/>
              <a:gd name="connsiteX7" fmla="*/ 864575 w 1931375"/>
              <a:gd name="connsiteY7" fmla="*/ 0 h 592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931375" h="5924750">
                <a:moveTo>
                  <a:pt x="864575" y="0"/>
                </a:moveTo>
                <a:cubicBezTo>
                  <a:pt x="711869" y="153950"/>
                  <a:pt x="355035" y="586979"/>
                  <a:pt x="221006" y="747426"/>
                </a:cubicBezTo>
                <a:cubicBezTo>
                  <a:pt x="86977" y="907873"/>
                  <a:pt x="0" y="1201976"/>
                  <a:pt x="346152" y="1505610"/>
                </a:cubicBezTo>
                <a:cubicBezTo>
                  <a:pt x="759156" y="1853434"/>
                  <a:pt x="1259322" y="2702395"/>
                  <a:pt x="1245804" y="3389982"/>
                </a:cubicBezTo>
                <a:cubicBezTo>
                  <a:pt x="1200843" y="4035078"/>
                  <a:pt x="1155254" y="4073497"/>
                  <a:pt x="988400" y="4514850"/>
                </a:cubicBezTo>
                <a:cubicBezTo>
                  <a:pt x="618440" y="5176871"/>
                  <a:pt x="1341974" y="5568194"/>
                  <a:pt x="1930630" y="5924750"/>
                </a:cubicBezTo>
                <a:cubicBezTo>
                  <a:pt x="1930878" y="3949833"/>
                  <a:pt x="1931127" y="1974917"/>
                  <a:pt x="1931375" y="0"/>
                </a:cubicBezTo>
                <a:lnTo>
                  <a:pt x="864575" y="0"/>
                </a:lnTo>
                <a:close/>
              </a:path>
            </a:pathLst>
          </a:custGeom>
          <a:gradFill flip="none" rotWithShape="1">
            <a:gsLst>
              <a:gs pos="0">
                <a:schemeClr val="bg2"/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81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21000000"/>
            </a:lightRig>
          </a:scene3d>
          <a:sp3d extrusionH="76200"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 bwMode="ltGray">
          <a:xfrm>
            <a:off x="742950" y="5362237"/>
            <a:ext cx="8401050" cy="1505288"/>
          </a:xfrm>
          <a:custGeom>
            <a:avLst/>
            <a:gdLst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657975 w 8420100"/>
              <a:gd name="connsiteY3" fmla="*/ 8572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0 w 8420100"/>
              <a:gd name="connsiteY0" fmla="*/ 1343025 h 1352550"/>
              <a:gd name="connsiteX1" fmla="*/ 1533525 w 8420100"/>
              <a:gd name="connsiteY1" fmla="*/ 428625 h 1352550"/>
              <a:gd name="connsiteX2" fmla="*/ 3810000 w 8420100"/>
              <a:gd name="connsiteY2" fmla="*/ 914400 h 1352550"/>
              <a:gd name="connsiteX3" fmla="*/ 6257925 w 8420100"/>
              <a:gd name="connsiteY3" fmla="*/ 333375 h 1352550"/>
              <a:gd name="connsiteX4" fmla="*/ 7286625 w 8420100"/>
              <a:gd name="connsiteY4" fmla="*/ 0 h 1352550"/>
              <a:gd name="connsiteX5" fmla="*/ 8420100 w 8420100"/>
              <a:gd name="connsiteY5" fmla="*/ 885825 h 1352550"/>
              <a:gd name="connsiteX6" fmla="*/ 8410575 w 8420100"/>
              <a:gd name="connsiteY6" fmla="*/ 1352550 h 1352550"/>
              <a:gd name="connsiteX7" fmla="*/ 0 w 8420100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343025 h 1352550"/>
              <a:gd name="connsiteX1" fmla="*/ 2679700 w 9566275"/>
              <a:gd name="connsiteY1" fmla="*/ 428625 h 1352550"/>
              <a:gd name="connsiteX2" fmla="*/ 4956175 w 9566275"/>
              <a:gd name="connsiteY2" fmla="*/ 914400 h 1352550"/>
              <a:gd name="connsiteX3" fmla="*/ 7404100 w 9566275"/>
              <a:gd name="connsiteY3" fmla="*/ 333375 h 1352550"/>
              <a:gd name="connsiteX4" fmla="*/ 8432800 w 9566275"/>
              <a:gd name="connsiteY4" fmla="*/ 0 h 1352550"/>
              <a:gd name="connsiteX5" fmla="*/ 9566275 w 9566275"/>
              <a:gd name="connsiteY5" fmla="*/ 885825 h 1352550"/>
              <a:gd name="connsiteX6" fmla="*/ 9556750 w 9566275"/>
              <a:gd name="connsiteY6" fmla="*/ 1352550 h 1352550"/>
              <a:gd name="connsiteX7" fmla="*/ 1146175 w 9566275"/>
              <a:gd name="connsiteY7" fmla="*/ 1343025 h 1352550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35100 h 1444625"/>
              <a:gd name="connsiteX1" fmla="*/ 2679700 w 9566275"/>
              <a:gd name="connsiteY1" fmla="*/ 520700 h 1444625"/>
              <a:gd name="connsiteX2" fmla="*/ 4956175 w 9566275"/>
              <a:gd name="connsiteY2" fmla="*/ 1006475 h 1444625"/>
              <a:gd name="connsiteX3" fmla="*/ 7404100 w 9566275"/>
              <a:gd name="connsiteY3" fmla="*/ 425450 h 1444625"/>
              <a:gd name="connsiteX4" fmla="*/ 8432800 w 9566275"/>
              <a:gd name="connsiteY4" fmla="*/ 92075 h 1444625"/>
              <a:gd name="connsiteX5" fmla="*/ 9566275 w 9566275"/>
              <a:gd name="connsiteY5" fmla="*/ 977900 h 1444625"/>
              <a:gd name="connsiteX6" fmla="*/ 9556750 w 9566275"/>
              <a:gd name="connsiteY6" fmla="*/ 1444625 h 1444625"/>
              <a:gd name="connsiteX7" fmla="*/ 1146175 w 9566275"/>
              <a:gd name="connsiteY7" fmla="*/ 1435100 h 1444625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56175 w 9566275"/>
              <a:gd name="connsiteY2" fmla="*/ 1013133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41758 h 1451283"/>
              <a:gd name="connsiteX1" fmla="*/ 2679700 w 9566275"/>
              <a:gd name="connsiteY1" fmla="*/ 527358 h 1451283"/>
              <a:gd name="connsiteX2" fmla="*/ 4932501 w 9566275"/>
              <a:gd name="connsiteY2" fmla="*/ 1001296 h 1451283"/>
              <a:gd name="connsiteX3" fmla="*/ 7404100 w 9566275"/>
              <a:gd name="connsiteY3" fmla="*/ 432108 h 1451283"/>
              <a:gd name="connsiteX4" fmla="*/ 8432800 w 9566275"/>
              <a:gd name="connsiteY4" fmla="*/ 98733 h 1451283"/>
              <a:gd name="connsiteX5" fmla="*/ 9566275 w 9566275"/>
              <a:gd name="connsiteY5" fmla="*/ 984558 h 1451283"/>
              <a:gd name="connsiteX6" fmla="*/ 9556750 w 9566275"/>
              <a:gd name="connsiteY6" fmla="*/ 1451283 h 1451283"/>
              <a:gd name="connsiteX7" fmla="*/ 1146175 w 9566275"/>
              <a:gd name="connsiteY7" fmla="*/ 1441758 h 1451283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28441 h 1437966"/>
              <a:gd name="connsiteX1" fmla="*/ 2679700 w 9566275"/>
              <a:gd name="connsiteY1" fmla="*/ 514041 h 1437966"/>
              <a:gd name="connsiteX2" fmla="*/ 4932501 w 9566275"/>
              <a:gd name="connsiteY2" fmla="*/ 987979 h 1437966"/>
              <a:gd name="connsiteX3" fmla="*/ 7404100 w 9566275"/>
              <a:gd name="connsiteY3" fmla="*/ 418791 h 1437966"/>
              <a:gd name="connsiteX4" fmla="*/ 8432800 w 9566275"/>
              <a:gd name="connsiteY4" fmla="*/ 85416 h 1437966"/>
              <a:gd name="connsiteX5" fmla="*/ 9566275 w 9566275"/>
              <a:gd name="connsiteY5" fmla="*/ 971241 h 1437966"/>
              <a:gd name="connsiteX6" fmla="*/ 9556750 w 9566275"/>
              <a:gd name="connsiteY6" fmla="*/ 1437966 h 1437966"/>
              <a:gd name="connsiteX7" fmla="*/ 1146175 w 9566275"/>
              <a:gd name="connsiteY7" fmla="*/ 1428441 h 1437966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404100 w 9566275"/>
              <a:gd name="connsiteY3" fmla="*/ 487593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7243 h 1506768"/>
              <a:gd name="connsiteX1" fmla="*/ 2679700 w 9566275"/>
              <a:gd name="connsiteY1" fmla="*/ 582843 h 1506768"/>
              <a:gd name="connsiteX2" fmla="*/ 4932501 w 9566275"/>
              <a:gd name="connsiteY2" fmla="*/ 1056781 h 1506768"/>
              <a:gd name="connsiteX3" fmla="*/ 7377467 w 9566275"/>
              <a:gd name="connsiteY3" fmla="*/ 455781 h 1506768"/>
              <a:gd name="connsiteX4" fmla="*/ 8432800 w 9566275"/>
              <a:gd name="connsiteY4" fmla="*/ 154218 h 1506768"/>
              <a:gd name="connsiteX5" fmla="*/ 9566275 w 9566275"/>
              <a:gd name="connsiteY5" fmla="*/ 1040043 h 1506768"/>
              <a:gd name="connsiteX6" fmla="*/ 9556750 w 9566275"/>
              <a:gd name="connsiteY6" fmla="*/ 1506768 h 1506768"/>
              <a:gd name="connsiteX7" fmla="*/ 1146175 w 9566275"/>
              <a:gd name="connsiteY7" fmla="*/ 1497243 h 150676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77467 w 9566275"/>
              <a:gd name="connsiteY3" fmla="*/ 454301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79700 w 9566275"/>
              <a:gd name="connsiteY1" fmla="*/ 58136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1146175 w 9566275"/>
              <a:gd name="connsiteY0" fmla="*/ 1495763 h 1505288"/>
              <a:gd name="connsiteX1" fmla="*/ 2690057 w 9566275"/>
              <a:gd name="connsiteY1" fmla="*/ 582843 h 1505288"/>
              <a:gd name="connsiteX2" fmla="*/ 4932501 w 9566275"/>
              <a:gd name="connsiteY2" fmla="*/ 1055301 h 1505288"/>
              <a:gd name="connsiteX3" fmla="*/ 7336038 w 9566275"/>
              <a:gd name="connsiteY3" fmla="*/ 480934 h 1505288"/>
              <a:gd name="connsiteX4" fmla="*/ 8432800 w 9566275"/>
              <a:gd name="connsiteY4" fmla="*/ 152738 h 1505288"/>
              <a:gd name="connsiteX5" fmla="*/ 9566275 w 9566275"/>
              <a:gd name="connsiteY5" fmla="*/ 1038563 h 1505288"/>
              <a:gd name="connsiteX6" fmla="*/ 9556750 w 9566275"/>
              <a:gd name="connsiteY6" fmla="*/ 1505288 h 1505288"/>
              <a:gd name="connsiteX7" fmla="*/ 1146175 w 9566275"/>
              <a:gd name="connsiteY7" fmla="*/ 1495763 h 1505288"/>
              <a:gd name="connsiteX0" fmla="*/ 0 w 8420100"/>
              <a:gd name="connsiteY0" fmla="*/ 1495763 h 1505288"/>
              <a:gd name="connsiteX1" fmla="*/ 1543882 w 8420100"/>
              <a:gd name="connsiteY1" fmla="*/ 582843 h 1505288"/>
              <a:gd name="connsiteX2" fmla="*/ 3786326 w 8420100"/>
              <a:gd name="connsiteY2" fmla="*/ 1055301 h 1505288"/>
              <a:gd name="connsiteX3" fmla="*/ 6189863 w 8420100"/>
              <a:gd name="connsiteY3" fmla="*/ 480934 h 1505288"/>
              <a:gd name="connsiteX4" fmla="*/ 7286625 w 8420100"/>
              <a:gd name="connsiteY4" fmla="*/ 152738 h 1505288"/>
              <a:gd name="connsiteX5" fmla="*/ 8420100 w 8420100"/>
              <a:gd name="connsiteY5" fmla="*/ 1038563 h 1505288"/>
              <a:gd name="connsiteX6" fmla="*/ 8410575 w 8420100"/>
              <a:gd name="connsiteY6" fmla="*/ 1505288 h 1505288"/>
              <a:gd name="connsiteX7" fmla="*/ 0 w 8420100"/>
              <a:gd name="connsiteY7" fmla="*/ 1495763 h 1505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420100" h="1505288">
                <a:moveTo>
                  <a:pt x="0" y="1495763"/>
                </a:moveTo>
                <a:cubicBezTo>
                  <a:pt x="697865" y="716936"/>
                  <a:pt x="976451" y="306325"/>
                  <a:pt x="1543882" y="582843"/>
                </a:cubicBezTo>
                <a:cubicBezTo>
                  <a:pt x="2111313" y="859361"/>
                  <a:pt x="3010270" y="1072039"/>
                  <a:pt x="3786326" y="1055301"/>
                </a:cubicBezTo>
                <a:cubicBezTo>
                  <a:pt x="5170502" y="1056318"/>
                  <a:pt x="5860233" y="655035"/>
                  <a:pt x="6189863" y="480934"/>
                </a:cubicBezTo>
                <a:cubicBezTo>
                  <a:pt x="6499519" y="354920"/>
                  <a:pt x="6830089" y="0"/>
                  <a:pt x="7286625" y="152738"/>
                </a:cubicBezTo>
                <a:cubicBezTo>
                  <a:pt x="7626412" y="253910"/>
                  <a:pt x="8232035" y="841250"/>
                  <a:pt x="8420100" y="1038563"/>
                </a:cubicBezTo>
                <a:lnTo>
                  <a:pt x="8410575" y="1505288"/>
                </a:lnTo>
                <a:lnTo>
                  <a:pt x="0" y="1495763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>
                  <a:lumMod val="75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orthographicFront"/>
            <a:lightRig rig="balanced" dir="t">
              <a:rot lat="0" lon="0" rev="7800000"/>
            </a:lightRig>
          </a:scene3d>
          <a:sp3d>
            <a:bevelT w="101600" h="127000"/>
            <a:extrusionClr>
              <a:schemeClr val="bg2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Freeform 9"/>
          <p:cNvSpPr/>
          <p:nvPr/>
        </p:nvSpPr>
        <p:spPr bwMode="ltGray">
          <a:xfrm>
            <a:off x="0" y="649224"/>
            <a:ext cx="1839834" cy="6200775"/>
          </a:xfrm>
          <a:custGeom>
            <a:avLst/>
            <a:gdLst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0 h 6200775"/>
              <a:gd name="connsiteX1" fmla="*/ 990600 w 1304925"/>
              <a:gd name="connsiteY1" fmla="*/ 1381125 h 6200775"/>
              <a:gd name="connsiteX2" fmla="*/ 533400 w 1304925"/>
              <a:gd name="connsiteY2" fmla="*/ 2781300 h 6200775"/>
              <a:gd name="connsiteX3" fmla="*/ 1304925 w 1304925"/>
              <a:gd name="connsiteY3" fmla="*/ 4705350 h 6200775"/>
              <a:gd name="connsiteX4" fmla="*/ 428625 w 1304925"/>
              <a:gd name="connsiteY4" fmla="*/ 6200775 h 6200775"/>
              <a:gd name="connsiteX5" fmla="*/ 0 w 1304925"/>
              <a:gd name="connsiteY5" fmla="*/ 6200775 h 6200775"/>
              <a:gd name="connsiteX6" fmla="*/ 9525 w 1304925"/>
              <a:gd name="connsiteY6" fmla="*/ 0 h 6200775"/>
              <a:gd name="connsiteX0" fmla="*/ 9525 w 1304925"/>
              <a:gd name="connsiteY0" fmla="*/ 803275 h 7004050"/>
              <a:gd name="connsiteX1" fmla="*/ 990600 w 1304925"/>
              <a:gd name="connsiteY1" fmla="*/ 2184400 h 7004050"/>
              <a:gd name="connsiteX2" fmla="*/ 533400 w 1304925"/>
              <a:gd name="connsiteY2" fmla="*/ 3584575 h 7004050"/>
              <a:gd name="connsiteX3" fmla="*/ 1304925 w 1304925"/>
              <a:gd name="connsiteY3" fmla="*/ 5508625 h 7004050"/>
              <a:gd name="connsiteX4" fmla="*/ 428625 w 1304925"/>
              <a:gd name="connsiteY4" fmla="*/ 7004050 h 7004050"/>
              <a:gd name="connsiteX5" fmla="*/ 0 w 1304925"/>
              <a:gd name="connsiteY5" fmla="*/ 7004050 h 7004050"/>
              <a:gd name="connsiteX6" fmla="*/ 9525 w 1304925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5086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322387"/>
              <a:gd name="connsiteY0" fmla="*/ 803275 h 7004050"/>
              <a:gd name="connsiteX1" fmla="*/ 990600 w 1322387"/>
              <a:gd name="connsiteY1" fmla="*/ 2184400 h 7004050"/>
              <a:gd name="connsiteX2" fmla="*/ 533400 w 1322387"/>
              <a:gd name="connsiteY2" fmla="*/ 3584575 h 7004050"/>
              <a:gd name="connsiteX3" fmla="*/ 1304925 w 1322387"/>
              <a:gd name="connsiteY3" fmla="*/ 5432425 h 7004050"/>
              <a:gd name="connsiteX4" fmla="*/ 428625 w 1322387"/>
              <a:gd name="connsiteY4" fmla="*/ 7004050 h 7004050"/>
              <a:gd name="connsiteX5" fmla="*/ 0 w 1322387"/>
              <a:gd name="connsiteY5" fmla="*/ 7004050 h 7004050"/>
              <a:gd name="connsiteX6" fmla="*/ 9525 w 1322387"/>
              <a:gd name="connsiteY6" fmla="*/ 803275 h 7004050"/>
              <a:gd name="connsiteX0" fmla="*/ 9525 w 1773273"/>
              <a:gd name="connsiteY0" fmla="*/ 803275 h 7004050"/>
              <a:gd name="connsiteX1" fmla="*/ 990600 w 1773273"/>
              <a:gd name="connsiteY1" fmla="*/ 2184400 h 7004050"/>
              <a:gd name="connsiteX2" fmla="*/ 533400 w 1773273"/>
              <a:gd name="connsiteY2" fmla="*/ 3584575 h 7004050"/>
              <a:gd name="connsiteX3" fmla="*/ 1304925 w 1773273"/>
              <a:gd name="connsiteY3" fmla="*/ 5432425 h 7004050"/>
              <a:gd name="connsiteX4" fmla="*/ 428625 w 1773273"/>
              <a:gd name="connsiteY4" fmla="*/ 7004050 h 7004050"/>
              <a:gd name="connsiteX5" fmla="*/ 0 w 1773273"/>
              <a:gd name="connsiteY5" fmla="*/ 7004050 h 7004050"/>
              <a:gd name="connsiteX6" fmla="*/ 9525 w 1773273"/>
              <a:gd name="connsiteY6" fmla="*/ 803275 h 7004050"/>
              <a:gd name="connsiteX0" fmla="*/ 9525 w 1742396"/>
              <a:gd name="connsiteY0" fmla="*/ 803275 h 7004050"/>
              <a:gd name="connsiteX1" fmla="*/ 990600 w 1742396"/>
              <a:gd name="connsiteY1" fmla="*/ 2184400 h 7004050"/>
              <a:gd name="connsiteX2" fmla="*/ 533400 w 1742396"/>
              <a:gd name="connsiteY2" fmla="*/ 3584575 h 7004050"/>
              <a:gd name="connsiteX3" fmla="*/ 1274048 w 1742396"/>
              <a:gd name="connsiteY3" fmla="*/ 5446872 h 7004050"/>
              <a:gd name="connsiteX4" fmla="*/ 428625 w 1742396"/>
              <a:gd name="connsiteY4" fmla="*/ 7004050 h 7004050"/>
              <a:gd name="connsiteX5" fmla="*/ 0 w 1742396"/>
              <a:gd name="connsiteY5" fmla="*/ 7004050 h 7004050"/>
              <a:gd name="connsiteX6" fmla="*/ 9525 w 1742396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90600 w 1825395"/>
              <a:gd name="connsiteY1" fmla="*/ 2184400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400 w 1825395"/>
              <a:gd name="connsiteY2" fmla="*/ 3584575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3683 w 1825395"/>
              <a:gd name="connsiteY2" fmla="*/ 3626216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44164 w 1825395"/>
              <a:gd name="connsiteY2" fmla="*/ 3622958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803275 h 7004050"/>
              <a:gd name="connsiteX1" fmla="*/ 985784 w 1825395"/>
              <a:gd name="connsiteY1" fmla="*/ 2225049 h 7004050"/>
              <a:gd name="connsiteX2" fmla="*/ 537649 w 1825395"/>
              <a:gd name="connsiteY2" fmla="*/ 3660491 h 7004050"/>
              <a:gd name="connsiteX3" fmla="*/ 1274048 w 1825395"/>
              <a:gd name="connsiteY3" fmla="*/ 5446872 h 7004050"/>
              <a:gd name="connsiteX4" fmla="*/ 428625 w 1825395"/>
              <a:gd name="connsiteY4" fmla="*/ 7004050 h 7004050"/>
              <a:gd name="connsiteX5" fmla="*/ 0 w 1825395"/>
              <a:gd name="connsiteY5" fmla="*/ 7004050 h 7004050"/>
              <a:gd name="connsiteX6" fmla="*/ 9525 w 1825395"/>
              <a:gd name="connsiteY6" fmla="*/ 803275 h 7004050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25395"/>
              <a:gd name="connsiteY0" fmla="*/ 0 h 6200775"/>
              <a:gd name="connsiteX1" fmla="*/ 985784 w 1825395"/>
              <a:gd name="connsiteY1" fmla="*/ 1421774 h 6200775"/>
              <a:gd name="connsiteX2" fmla="*/ 537649 w 1825395"/>
              <a:gd name="connsiteY2" fmla="*/ 2857216 h 6200775"/>
              <a:gd name="connsiteX3" fmla="*/ 1274048 w 1825395"/>
              <a:gd name="connsiteY3" fmla="*/ 4643597 h 6200775"/>
              <a:gd name="connsiteX4" fmla="*/ 428625 w 1825395"/>
              <a:gd name="connsiteY4" fmla="*/ 6200775 h 6200775"/>
              <a:gd name="connsiteX5" fmla="*/ 0 w 1825395"/>
              <a:gd name="connsiteY5" fmla="*/ 6200775 h 6200775"/>
              <a:gd name="connsiteX6" fmla="*/ 9525 w 1825395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15870"/>
              <a:gd name="connsiteY0" fmla="*/ 0 h 6200775"/>
              <a:gd name="connsiteX1" fmla="*/ 985784 w 1815870"/>
              <a:gd name="connsiteY1" fmla="*/ 1421774 h 6200775"/>
              <a:gd name="connsiteX2" fmla="*/ 537649 w 1815870"/>
              <a:gd name="connsiteY2" fmla="*/ 2857216 h 6200775"/>
              <a:gd name="connsiteX3" fmla="*/ 1274048 w 1815870"/>
              <a:gd name="connsiteY3" fmla="*/ 4643597 h 6200775"/>
              <a:gd name="connsiteX4" fmla="*/ 428625 w 1815870"/>
              <a:gd name="connsiteY4" fmla="*/ 6200775 h 6200775"/>
              <a:gd name="connsiteX5" fmla="*/ 0 w 1815870"/>
              <a:gd name="connsiteY5" fmla="*/ 6200775 h 6200775"/>
              <a:gd name="connsiteX6" fmla="*/ 9525 w 1815870"/>
              <a:gd name="connsiteY6" fmla="*/ 0 h 6200775"/>
              <a:gd name="connsiteX0" fmla="*/ 9525 w 1824216"/>
              <a:gd name="connsiteY0" fmla="*/ 0 h 6200775"/>
              <a:gd name="connsiteX1" fmla="*/ 985784 w 1824216"/>
              <a:gd name="connsiteY1" fmla="*/ 1421774 h 6200775"/>
              <a:gd name="connsiteX2" fmla="*/ 537649 w 1824216"/>
              <a:gd name="connsiteY2" fmla="*/ 2857216 h 6200775"/>
              <a:gd name="connsiteX3" fmla="*/ 1282394 w 1824216"/>
              <a:gd name="connsiteY3" fmla="*/ 4636703 h 6200775"/>
              <a:gd name="connsiteX4" fmla="*/ 428625 w 1824216"/>
              <a:gd name="connsiteY4" fmla="*/ 6200775 h 6200775"/>
              <a:gd name="connsiteX5" fmla="*/ 0 w 1824216"/>
              <a:gd name="connsiteY5" fmla="*/ 6200775 h 6200775"/>
              <a:gd name="connsiteX6" fmla="*/ 9525 w 1824216"/>
              <a:gd name="connsiteY6" fmla="*/ 0 h 6200775"/>
              <a:gd name="connsiteX0" fmla="*/ 9525 w 1795187"/>
              <a:gd name="connsiteY0" fmla="*/ 0 h 6200775"/>
              <a:gd name="connsiteX1" fmla="*/ 985784 w 1795187"/>
              <a:gd name="connsiteY1" fmla="*/ 1421774 h 6200775"/>
              <a:gd name="connsiteX2" fmla="*/ 537649 w 1795187"/>
              <a:gd name="connsiteY2" fmla="*/ 2857216 h 6200775"/>
              <a:gd name="connsiteX3" fmla="*/ 1282394 w 1795187"/>
              <a:gd name="connsiteY3" fmla="*/ 4636703 h 6200775"/>
              <a:gd name="connsiteX4" fmla="*/ 428625 w 1795187"/>
              <a:gd name="connsiteY4" fmla="*/ 6200775 h 6200775"/>
              <a:gd name="connsiteX5" fmla="*/ 0 w 1795187"/>
              <a:gd name="connsiteY5" fmla="*/ 6200775 h 6200775"/>
              <a:gd name="connsiteX6" fmla="*/ 9525 w 1795187"/>
              <a:gd name="connsiteY6" fmla="*/ 0 h 6200775"/>
              <a:gd name="connsiteX0" fmla="*/ 9525 w 1806798"/>
              <a:gd name="connsiteY0" fmla="*/ 0 h 6200775"/>
              <a:gd name="connsiteX1" fmla="*/ 985784 w 1806798"/>
              <a:gd name="connsiteY1" fmla="*/ 1421774 h 6200775"/>
              <a:gd name="connsiteX2" fmla="*/ 537649 w 1806798"/>
              <a:gd name="connsiteY2" fmla="*/ 2857216 h 6200775"/>
              <a:gd name="connsiteX3" fmla="*/ 1282394 w 1806798"/>
              <a:gd name="connsiteY3" fmla="*/ 4636703 h 6200775"/>
              <a:gd name="connsiteX4" fmla="*/ 428625 w 1806798"/>
              <a:gd name="connsiteY4" fmla="*/ 6200775 h 6200775"/>
              <a:gd name="connsiteX5" fmla="*/ 0 w 1806798"/>
              <a:gd name="connsiteY5" fmla="*/ 6200775 h 6200775"/>
              <a:gd name="connsiteX6" fmla="*/ 9525 w 1806798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21675"/>
              <a:gd name="connsiteY0" fmla="*/ 0 h 6200775"/>
              <a:gd name="connsiteX1" fmla="*/ 985784 w 1821675"/>
              <a:gd name="connsiteY1" fmla="*/ 1421774 h 6200775"/>
              <a:gd name="connsiteX2" fmla="*/ 537649 w 1821675"/>
              <a:gd name="connsiteY2" fmla="*/ 2857216 h 6200775"/>
              <a:gd name="connsiteX3" fmla="*/ 1282394 w 1821675"/>
              <a:gd name="connsiteY3" fmla="*/ 4636703 h 6200775"/>
              <a:gd name="connsiteX4" fmla="*/ 428625 w 1821675"/>
              <a:gd name="connsiteY4" fmla="*/ 6200775 h 6200775"/>
              <a:gd name="connsiteX5" fmla="*/ 0 w 1821675"/>
              <a:gd name="connsiteY5" fmla="*/ 6200775 h 6200775"/>
              <a:gd name="connsiteX6" fmla="*/ 9525 w 1821675"/>
              <a:gd name="connsiteY6" fmla="*/ 0 h 6200775"/>
              <a:gd name="connsiteX0" fmla="*/ 9525 w 1850746"/>
              <a:gd name="connsiteY0" fmla="*/ 0 h 6200775"/>
              <a:gd name="connsiteX1" fmla="*/ 985784 w 1850746"/>
              <a:gd name="connsiteY1" fmla="*/ 1421774 h 6200775"/>
              <a:gd name="connsiteX2" fmla="*/ 537649 w 1850746"/>
              <a:gd name="connsiteY2" fmla="*/ 2857216 h 6200775"/>
              <a:gd name="connsiteX3" fmla="*/ 1282394 w 1850746"/>
              <a:gd name="connsiteY3" fmla="*/ 4636703 h 6200775"/>
              <a:gd name="connsiteX4" fmla="*/ 428625 w 1850746"/>
              <a:gd name="connsiteY4" fmla="*/ 6200775 h 6200775"/>
              <a:gd name="connsiteX5" fmla="*/ 0 w 1850746"/>
              <a:gd name="connsiteY5" fmla="*/ 6200775 h 6200775"/>
              <a:gd name="connsiteX6" fmla="*/ 9525 w 185074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37649 w 1400916"/>
              <a:gd name="connsiteY2" fmla="*/ 2857216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400916"/>
              <a:gd name="connsiteY0" fmla="*/ 0 h 6200775"/>
              <a:gd name="connsiteX1" fmla="*/ 985784 w 1400916"/>
              <a:gd name="connsiteY1" fmla="*/ 1421774 h 6200775"/>
              <a:gd name="connsiteX2" fmla="*/ 540732 w 1400916"/>
              <a:gd name="connsiteY2" fmla="*/ 2856335 h 6200775"/>
              <a:gd name="connsiteX3" fmla="*/ 1282394 w 1400916"/>
              <a:gd name="connsiteY3" fmla="*/ 4636703 h 6200775"/>
              <a:gd name="connsiteX4" fmla="*/ 428625 w 1400916"/>
              <a:gd name="connsiteY4" fmla="*/ 6200775 h 6200775"/>
              <a:gd name="connsiteX5" fmla="*/ 0 w 1400916"/>
              <a:gd name="connsiteY5" fmla="*/ 6200775 h 6200775"/>
              <a:gd name="connsiteX6" fmla="*/ 9525 w 1400916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792705"/>
              <a:gd name="connsiteY0" fmla="*/ 0 h 6200775"/>
              <a:gd name="connsiteX1" fmla="*/ 985784 w 1792705"/>
              <a:gd name="connsiteY1" fmla="*/ 1421774 h 6200775"/>
              <a:gd name="connsiteX2" fmla="*/ 540732 w 1792705"/>
              <a:gd name="connsiteY2" fmla="*/ 2856335 h 6200775"/>
              <a:gd name="connsiteX3" fmla="*/ 1282394 w 1792705"/>
              <a:gd name="connsiteY3" fmla="*/ 4636703 h 6200775"/>
              <a:gd name="connsiteX4" fmla="*/ 428625 w 1792705"/>
              <a:gd name="connsiteY4" fmla="*/ 6200775 h 6200775"/>
              <a:gd name="connsiteX5" fmla="*/ 0 w 1792705"/>
              <a:gd name="connsiteY5" fmla="*/ 6200775 h 6200775"/>
              <a:gd name="connsiteX6" fmla="*/ 9525 w 179270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21335"/>
              <a:gd name="connsiteY0" fmla="*/ 0 h 6200775"/>
              <a:gd name="connsiteX1" fmla="*/ 985784 w 1821335"/>
              <a:gd name="connsiteY1" fmla="*/ 1421774 h 6200775"/>
              <a:gd name="connsiteX2" fmla="*/ 540732 w 1821335"/>
              <a:gd name="connsiteY2" fmla="*/ 2856335 h 6200775"/>
              <a:gd name="connsiteX3" fmla="*/ 1282394 w 1821335"/>
              <a:gd name="connsiteY3" fmla="*/ 4636703 h 6200775"/>
              <a:gd name="connsiteX4" fmla="*/ 428625 w 1821335"/>
              <a:gd name="connsiteY4" fmla="*/ 6200775 h 6200775"/>
              <a:gd name="connsiteX5" fmla="*/ 0 w 1821335"/>
              <a:gd name="connsiteY5" fmla="*/ 6200775 h 6200775"/>
              <a:gd name="connsiteX6" fmla="*/ 9525 w 1821335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5784 w 1839834"/>
              <a:gd name="connsiteY1" fmla="*/ 1421774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  <a:gd name="connsiteX0" fmla="*/ 9525 w 1839834"/>
              <a:gd name="connsiteY0" fmla="*/ 0 h 6200775"/>
              <a:gd name="connsiteX1" fmla="*/ 980939 w 1839834"/>
              <a:gd name="connsiteY1" fmla="*/ 1433666 h 6200775"/>
              <a:gd name="connsiteX2" fmla="*/ 540732 w 1839834"/>
              <a:gd name="connsiteY2" fmla="*/ 2856335 h 6200775"/>
              <a:gd name="connsiteX3" fmla="*/ 1282394 w 1839834"/>
              <a:gd name="connsiteY3" fmla="*/ 4636703 h 6200775"/>
              <a:gd name="connsiteX4" fmla="*/ 428625 w 1839834"/>
              <a:gd name="connsiteY4" fmla="*/ 6200775 h 6200775"/>
              <a:gd name="connsiteX5" fmla="*/ 0 w 1839834"/>
              <a:gd name="connsiteY5" fmla="*/ 6200775 h 6200775"/>
              <a:gd name="connsiteX6" fmla="*/ 9525 w 1839834"/>
              <a:gd name="connsiteY6" fmla="*/ 0 h 6200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39834" h="6200775">
                <a:moveTo>
                  <a:pt x="9525" y="0"/>
                </a:moveTo>
                <a:cubicBezTo>
                  <a:pt x="416295" y="284690"/>
                  <a:pt x="1425142" y="897762"/>
                  <a:pt x="980939" y="1433666"/>
                </a:cubicBezTo>
                <a:cubicBezTo>
                  <a:pt x="844467" y="1707707"/>
                  <a:pt x="539821" y="2296069"/>
                  <a:pt x="540732" y="2856335"/>
                </a:cubicBezTo>
                <a:cubicBezTo>
                  <a:pt x="541643" y="3416601"/>
                  <a:pt x="743453" y="3982394"/>
                  <a:pt x="1282394" y="4636703"/>
                </a:cubicBezTo>
                <a:cubicBezTo>
                  <a:pt x="1839834" y="5180015"/>
                  <a:pt x="543317" y="6072427"/>
                  <a:pt x="428625" y="6200775"/>
                </a:cubicBezTo>
                <a:lnTo>
                  <a:pt x="0" y="6200775"/>
                </a:lnTo>
                <a:lnTo>
                  <a:pt x="9525" y="0"/>
                </a:ln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  <a:alpha val="63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5400000" scaled="1"/>
            <a:tileRect/>
          </a:gra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>
              <a:rot lat="0" lon="0" rev="10800000"/>
            </a:lightRig>
          </a:scene3d>
          <a:sp3d prstMaterial="plastic">
            <a:bevelT w="101600" h="1270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Freeform 11"/>
          <p:cNvSpPr/>
          <p:nvPr/>
        </p:nvSpPr>
        <p:spPr bwMode="ltGray">
          <a:xfrm>
            <a:off x="6954" y="2705"/>
            <a:ext cx="7708296" cy="1619808"/>
          </a:xfrm>
          <a:custGeom>
            <a:avLst/>
            <a:gdLst>
              <a:gd name="connsiteX0" fmla="*/ 0 w 7724775"/>
              <a:gd name="connsiteY0" fmla="*/ 0 h 1304925"/>
              <a:gd name="connsiteX1" fmla="*/ 7724775 w 7724775"/>
              <a:gd name="connsiteY1" fmla="*/ 0 h 1304925"/>
              <a:gd name="connsiteX2" fmla="*/ 7219950 w 7724775"/>
              <a:gd name="connsiteY2" fmla="*/ 685800 h 1304925"/>
              <a:gd name="connsiteX3" fmla="*/ 6600825 w 7724775"/>
              <a:gd name="connsiteY3" fmla="*/ 876300 h 1304925"/>
              <a:gd name="connsiteX4" fmla="*/ 4314825 w 7724775"/>
              <a:gd name="connsiteY4" fmla="*/ 504825 h 1304925"/>
              <a:gd name="connsiteX5" fmla="*/ 1781175 w 7724775"/>
              <a:gd name="connsiteY5" fmla="*/ 1304925 h 1304925"/>
              <a:gd name="connsiteX6" fmla="*/ 9525 w 7724775"/>
              <a:gd name="connsiteY6" fmla="*/ 400050 h 1304925"/>
              <a:gd name="connsiteX7" fmla="*/ 0 w 7724775"/>
              <a:gd name="connsiteY7" fmla="*/ 0 h 1304925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322387"/>
              <a:gd name="connsiteX1" fmla="*/ 7724775 w 7724775"/>
              <a:gd name="connsiteY1" fmla="*/ 0 h 1322387"/>
              <a:gd name="connsiteX2" fmla="*/ 7219950 w 7724775"/>
              <a:gd name="connsiteY2" fmla="*/ 685800 h 1322387"/>
              <a:gd name="connsiteX3" fmla="*/ 6600825 w 7724775"/>
              <a:gd name="connsiteY3" fmla="*/ 876300 h 1322387"/>
              <a:gd name="connsiteX4" fmla="*/ 4314825 w 7724775"/>
              <a:gd name="connsiteY4" fmla="*/ 504825 h 1322387"/>
              <a:gd name="connsiteX5" fmla="*/ 1781175 w 7724775"/>
              <a:gd name="connsiteY5" fmla="*/ 1304925 h 1322387"/>
              <a:gd name="connsiteX6" fmla="*/ 9525 w 7724775"/>
              <a:gd name="connsiteY6" fmla="*/ 400050 h 1322387"/>
              <a:gd name="connsiteX7" fmla="*/ 0 w 7724775"/>
              <a:gd name="connsiteY7" fmla="*/ 0 h 1322387"/>
              <a:gd name="connsiteX0" fmla="*/ 0 w 7724775"/>
              <a:gd name="connsiteY0" fmla="*/ 0 h 1541463"/>
              <a:gd name="connsiteX1" fmla="*/ 7724775 w 7724775"/>
              <a:gd name="connsiteY1" fmla="*/ 0 h 1541463"/>
              <a:gd name="connsiteX2" fmla="*/ 7219950 w 7724775"/>
              <a:gd name="connsiteY2" fmla="*/ 685800 h 1541463"/>
              <a:gd name="connsiteX3" fmla="*/ 6600825 w 7724775"/>
              <a:gd name="connsiteY3" fmla="*/ 876300 h 1541463"/>
              <a:gd name="connsiteX4" fmla="*/ 4314825 w 7724775"/>
              <a:gd name="connsiteY4" fmla="*/ 504825 h 1541463"/>
              <a:gd name="connsiteX5" fmla="*/ 1781175 w 7724775"/>
              <a:gd name="connsiteY5" fmla="*/ 1304925 h 1541463"/>
              <a:gd name="connsiteX6" fmla="*/ 9525 w 7724775"/>
              <a:gd name="connsiteY6" fmla="*/ 400050 h 1541463"/>
              <a:gd name="connsiteX7" fmla="*/ 0 w 7724775"/>
              <a:gd name="connsiteY7" fmla="*/ 0 h 1541463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9525 w 7724775"/>
              <a:gd name="connsiteY6" fmla="*/ 400050 h 1600206"/>
              <a:gd name="connsiteX7" fmla="*/ 0 w 7724775"/>
              <a:gd name="connsiteY7" fmla="*/ 0 h 1600206"/>
              <a:gd name="connsiteX0" fmla="*/ 0 w 7724775"/>
              <a:gd name="connsiteY0" fmla="*/ 0 h 1600206"/>
              <a:gd name="connsiteX1" fmla="*/ 7724775 w 7724775"/>
              <a:gd name="connsiteY1" fmla="*/ 0 h 1600206"/>
              <a:gd name="connsiteX2" fmla="*/ 7219950 w 7724775"/>
              <a:gd name="connsiteY2" fmla="*/ 685800 h 1600206"/>
              <a:gd name="connsiteX3" fmla="*/ 6600825 w 7724775"/>
              <a:gd name="connsiteY3" fmla="*/ 876300 h 1600206"/>
              <a:gd name="connsiteX4" fmla="*/ 4314825 w 7724775"/>
              <a:gd name="connsiteY4" fmla="*/ 504825 h 1600206"/>
              <a:gd name="connsiteX5" fmla="*/ 1781175 w 7724775"/>
              <a:gd name="connsiteY5" fmla="*/ 1304925 h 1600206"/>
              <a:gd name="connsiteX6" fmla="*/ 2875 w 7724775"/>
              <a:gd name="connsiteY6" fmla="*/ 379961 h 1600206"/>
              <a:gd name="connsiteX7" fmla="*/ 0 w 7724775"/>
              <a:gd name="connsiteY7" fmla="*/ 0 h 1600206"/>
              <a:gd name="connsiteX0" fmla="*/ 0 w 7724775"/>
              <a:gd name="connsiteY0" fmla="*/ 0 h 1602700"/>
              <a:gd name="connsiteX1" fmla="*/ 7724775 w 7724775"/>
              <a:gd name="connsiteY1" fmla="*/ 0 h 1602700"/>
              <a:gd name="connsiteX2" fmla="*/ 7219950 w 7724775"/>
              <a:gd name="connsiteY2" fmla="*/ 685800 h 1602700"/>
              <a:gd name="connsiteX3" fmla="*/ 6600825 w 7724775"/>
              <a:gd name="connsiteY3" fmla="*/ 876300 h 1602700"/>
              <a:gd name="connsiteX4" fmla="*/ 4314825 w 7724775"/>
              <a:gd name="connsiteY4" fmla="*/ 504825 h 1602700"/>
              <a:gd name="connsiteX5" fmla="*/ 1781175 w 7724775"/>
              <a:gd name="connsiteY5" fmla="*/ 1304925 h 1602700"/>
              <a:gd name="connsiteX6" fmla="*/ 2875 w 7724775"/>
              <a:gd name="connsiteY6" fmla="*/ 379961 h 1602700"/>
              <a:gd name="connsiteX7" fmla="*/ 0 w 7724775"/>
              <a:gd name="connsiteY7" fmla="*/ 0 h 1602700"/>
              <a:gd name="connsiteX0" fmla="*/ 0 w 7724775"/>
              <a:gd name="connsiteY0" fmla="*/ 0 h 1545342"/>
              <a:gd name="connsiteX1" fmla="*/ 7724775 w 7724775"/>
              <a:gd name="connsiteY1" fmla="*/ 0 h 1545342"/>
              <a:gd name="connsiteX2" fmla="*/ 7219950 w 7724775"/>
              <a:gd name="connsiteY2" fmla="*/ 685800 h 1545342"/>
              <a:gd name="connsiteX3" fmla="*/ 6600825 w 7724775"/>
              <a:gd name="connsiteY3" fmla="*/ 876300 h 1545342"/>
              <a:gd name="connsiteX4" fmla="*/ 4314825 w 7724775"/>
              <a:gd name="connsiteY4" fmla="*/ 504825 h 1545342"/>
              <a:gd name="connsiteX5" fmla="*/ 1781175 w 7724775"/>
              <a:gd name="connsiteY5" fmla="*/ 1304925 h 1545342"/>
              <a:gd name="connsiteX6" fmla="*/ 2875 w 7724775"/>
              <a:gd name="connsiteY6" fmla="*/ 379961 h 1545342"/>
              <a:gd name="connsiteX7" fmla="*/ 0 w 7724775"/>
              <a:gd name="connsiteY7" fmla="*/ 0 h 154534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00825 w 7724775"/>
              <a:gd name="connsiteY3" fmla="*/ 876300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  <a:gd name="connsiteX0" fmla="*/ 0 w 7724775"/>
              <a:gd name="connsiteY0" fmla="*/ 0 h 1622512"/>
              <a:gd name="connsiteX1" fmla="*/ 7724775 w 7724775"/>
              <a:gd name="connsiteY1" fmla="*/ 0 h 1622512"/>
              <a:gd name="connsiteX2" fmla="*/ 7219950 w 7724775"/>
              <a:gd name="connsiteY2" fmla="*/ 685800 h 1622512"/>
              <a:gd name="connsiteX3" fmla="*/ 6613156 w 7724775"/>
              <a:gd name="connsiteY3" fmla="*/ 881149 h 1622512"/>
              <a:gd name="connsiteX4" fmla="*/ 4314825 w 7724775"/>
              <a:gd name="connsiteY4" fmla="*/ 504825 h 1622512"/>
              <a:gd name="connsiteX5" fmla="*/ 1781175 w 7724775"/>
              <a:gd name="connsiteY5" fmla="*/ 1304925 h 1622512"/>
              <a:gd name="connsiteX6" fmla="*/ 2875 w 7724775"/>
              <a:gd name="connsiteY6" fmla="*/ 379961 h 1622512"/>
              <a:gd name="connsiteX7" fmla="*/ 0 w 7724775"/>
              <a:gd name="connsiteY7" fmla="*/ 0 h 1622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724775" h="1622512">
                <a:moveTo>
                  <a:pt x="0" y="0"/>
                </a:moveTo>
                <a:lnTo>
                  <a:pt x="7724775" y="0"/>
                </a:lnTo>
                <a:cubicBezTo>
                  <a:pt x="7556500" y="228600"/>
                  <a:pt x="7398477" y="462188"/>
                  <a:pt x="7219950" y="685800"/>
                </a:cubicBezTo>
                <a:cubicBezTo>
                  <a:pt x="7117969" y="811622"/>
                  <a:pt x="7010059" y="974488"/>
                  <a:pt x="6613156" y="881149"/>
                </a:cubicBezTo>
                <a:cubicBezTo>
                  <a:pt x="6073551" y="698725"/>
                  <a:pt x="5118770" y="460658"/>
                  <a:pt x="4314825" y="504825"/>
                </a:cubicBezTo>
                <a:cubicBezTo>
                  <a:pt x="3510880" y="548992"/>
                  <a:pt x="2429591" y="850086"/>
                  <a:pt x="1781175" y="1304925"/>
                </a:cubicBezTo>
                <a:cubicBezTo>
                  <a:pt x="1239128" y="1622512"/>
                  <a:pt x="218826" y="516953"/>
                  <a:pt x="2875" y="379961"/>
                </a:cubicBezTo>
                <a:cubicBezTo>
                  <a:pt x="1917" y="253307"/>
                  <a:pt x="958" y="126654"/>
                  <a:pt x="0" y="0"/>
                </a:cubicBezTo>
                <a:close/>
              </a:path>
            </a:pathLst>
          </a:cu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50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 extrusionH="76200">
            <a:bevelT w="101600" h="127000"/>
            <a:bevelB w="0" h="0" prst="angle"/>
            <a:extrusionClr>
              <a:schemeClr val="bg2"/>
            </a:extrusionClr>
            <a:contourClr>
              <a:schemeClr val="tx2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31536" cy="411480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ltGray">
          <a:xfrm>
            <a:off x="1216152" y="685800"/>
            <a:ext cx="6638544" cy="3959352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</a:schemeClr>
              </a:gs>
              <a:gs pos="69000">
                <a:schemeClr val="bg2">
                  <a:shade val="67500"/>
                  <a:satMod val="115000"/>
                </a:schemeClr>
              </a:gs>
              <a:gs pos="100000">
                <a:schemeClr val="bg2"/>
              </a:gs>
            </a:gsLst>
            <a:lin ang="0" scaled="0"/>
            <a:tileRect/>
          </a:gradFill>
          <a:ln>
            <a:noFill/>
          </a:ln>
          <a:effectLst>
            <a:outerShdw blurRad="50800" dist="38100" dir="5400000" algn="ctr" rotWithShape="0">
              <a:srgbClr val="000000">
                <a:alpha val="40000"/>
              </a:srgbClr>
            </a:outerShdw>
          </a:effectLst>
          <a:scene3d>
            <a:camera prst="orthographicFront"/>
            <a:lightRig rig="balanced" dir="t"/>
          </a:scene3d>
          <a:sp3d>
            <a:bevelT w="101600" h="1270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 defTabSz="914400" rtl="0" eaLnBrk="1" latinLnBrk="0" hangingPunct="1">
              <a:buNone/>
              <a:defRPr lang="en-US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83080" y="5285232"/>
            <a:ext cx="5431536" cy="630936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Gray"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at" dir="t">
                <a:rot lat="0" lon="0" rev="6600000"/>
              </a:lightRig>
            </a:scene3d>
            <a:sp3d extrusionH="31750">
              <a:bevelT w="38100" h="31750" prst="softRound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64808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08C4C-60A4-4406-8675-7BDA627C10A4}" type="datetimeFigureOut">
              <a:rPr lang="ru-RU" smtClean="0"/>
              <a:pPr/>
              <a:t>02.07.2015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7248" y="6464808"/>
            <a:ext cx="2895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64808"/>
            <a:ext cx="21336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B635B-3AA6-4FA6-B2EC-66AB62D000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000" b="1" kern="1200">
          <a:gradFill flip="none" rotWithShape="1">
            <a:gsLst>
              <a:gs pos="0">
                <a:schemeClr val="tx1"/>
              </a:gs>
              <a:gs pos="44000">
                <a:schemeClr val="tx1">
                  <a:lumMod val="85000"/>
                </a:schemeClr>
              </a:gs>
              <a:gs pos="100000">
                <a:schemeClr val="tx1">
                  <a:lumMod val="50000"/>
                </a:schemeClr>
              </a:gs>
            </a:gsLst>
            <a:lin ang="5400000" scaled="0"/>
            <a:tileRect/>
          </a:gradFill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3.xml"/><Relationship Id="rId2" Type="http://schemas.openxmlformats.org/officeDocument/2006/relationships/slide" Target="slide3.xml"/><Relationship Id="rId16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11" Type="http://schemas.openxmlformats.org/officeDocument/2006/relationships/slide" Target="slide12.xml"/><Relationship Id="rId5" Type="http://schemas.openxmlformats.org/officeDocument/2006/relationships/slide" Target="slide6.xml"/><Relationship Id="rId15" Type="http://schemas.openxmlformats.org/officeDocument/2006/relationships/slide" Target="slide1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Relationship Id="rId1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dirty="0" smtClean="0"/>
              <a:t>Географические координаты</a:t>
            </a:r>
            <a:endParaRPr lang="ru-RU" sz="5400" dirty="0"/>
          </a:p>
        </p:txBody>
      </p:sp>
      <p:sp>
        <p:nvSpPr>
          <p:cNvPr id="4" name="Подзаголовок 3"/>
          <p:cNvSpPr txBox="1">
            <a:spLocks noGrp="1"/>
          </p:cNvSpPr>
          <p:nvPr>
            <p:ph type="subTitle" idx="1"/>
          </p:nvPr>
        </p:nvSpPr>
        <p:spPr>
          <a:xfrm>
            <a:off x="1331640" y="4509120"/>
            <a:ext cx="6400800" cy="1216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 рабочем слайде нажимаем активной ладошкой на лицо.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15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142984"/>
            <a:ext cx="7858180" cy="28623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Потерпевший кораблекрушение капитан Грант сумел добраться до острова с координатами             20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ю.ш. 159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з.д.                       Назовите этот остров. </a:t>
            </a:r>
            <a:endParaRPr lang="ru-RU" sz="3600" b="1" dirty="0"/>
          </a:p>
        </p:txBody>
      </p:sp>
      <p:sp>
        <p:nvSpPr>
          <p:cNvPr id="5" name="Овальная выноска 4"/>
          <p:cNvSpPr/>
          <p:nvPr/>
        </p:nvSpPr>
        <p:spPr>
          <a:xfrm>
            <a:off x="928662" y="4071942"/>
            <a:ext cx="4429156" cy="24288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00166" y="4857760"/>
            <a:ext cx="307183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О-ва Кука</a:t>
            </a:r>
            <a:endParaRPr lang="ru-RU" sz="3600" b="1" dirty="0"/>
          </a:p>
        </p:txBody>
      </p:sp>
      <p:sp>
        <p:nvSpPr>
          <p:cNvPr id="7" name="Управляющая кнопка: домой 6">
            <a:hlinkClick r:id="" action="ppaction://hlinkshowjump?jump=firstslide" highlightClick="1"/>
          </p:cNvPr>
          <p:cNvSpPr/>
          <p:nvPr/>
        </p:nvSpPr>
        <p:spPr>
          <a:xfrm>
            <a:off x="7429520" y="5429264"/>
            <a:ext cx="928694" cy="10715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лыбающееся лицо 7"/>
          <p:cNvSpPr/>
          <p:nvPr/>
        </p:nvSpPr>
        <p:spPr>
          <a:xfrm>
            <a:off x="2571736" y="4286256"/>
            <a:ext cx="857256" cy="500066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214422"/>
            <a:ext cx="7500990" cy="28623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Шхуна «Пилигрим» находилась под 44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ю.ш. 175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з.д. В каком океане и на какие острова попали герои романа «Пятнадцатилетний капитан»? </a:t>
            </a:r>
            <a:endParaRPr lang="ru-RU" sz="36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785786" y="4071942"/>
            <a:ext cx="4500594" cy="24288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357290" y="4857760"/>
            <a:ext cx="3286148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Тихий океан, </a:t>
            </a:r>
            <a:r>
              <a:rPr lang="ru-RU" sz="3600" b="1" dirty="0" err="1" smtClean="0"/>
              <a:t>о.Чатем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429520" y="5429264"/>
            <a:ext cx="857256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571736" y="4286256"/>
            <a:ext cx="785818" cy="500066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214422"/>
            <a:ext cx="7929618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Из какого города отправились герои романа «Таинственный остров» в путешествие на воздушном шаре, если его координаты 38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с.ш. 78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з.д. </a:t>
            </a:r>
            <a:endParaRPr lang="ru-RU" sz="36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1142976" y="3929066"/>
            <a:ext cx="4286280" cy="221457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85918" y="4643446"/>
            <a:ext cx="285752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 Вашингтон</a:t>
            </a:r>
            <a:endParaRPr lang="ru-RU" sz="3600" b="1" dirty="0"/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7429520" y="5500702"/>
            <a:ext cx="857256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2643174" y="4071942"/>
            <a:ext cx="857256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1500174"/>
            <a:ext cx="7786742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С какого острова герои романа «Пять недель на воздушном шаре» поднялись в воздух? Его координаты 20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ю.ш. 45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в.д. </a:t>
            </a:r>
            <a:endParaRPr lang="ru-RU" sz="36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928662" y="4000504"/>
            <a:ext cx="4286280" cy="250033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14480" y="4929198"/>
            <a:ext cx="307183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о.Мадагаскар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429520" y="5500702"/>
            <a:ext cx="928694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643174" y="4214818"/>
            <a:ext cx="857256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8001056" cy="332398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000" dirty="0" smtClean="0"/>
              <a:t>На одном берегу под фиговым деревом жило чудовище Харибда, которое трижды в день втягивало в себя воды  и заглатывало путников. На другом берегу затаилось многоголовое чудище Сцилла. Спасения от этих двух монстров не было никому.                    </a:t>
            </a:r>
          </a:p>
          <a:p>
            <a:r>
              <a:rPr lang="ru-RU" sz="3000" dirty="0" smtClean="0"/>
              <a:t>                         36</a:t>
            </a:r>
            <a:r>
              <a:rPr lang="en-US" sz="3000" dirty="0" smtClean="0"/>
              <a:t>º</a:t>
            </a:r>
            <a:r>
              <a:rPr lang="ru-RU" sz="3000" dirty="0" smtClean="0"/>
              <a:t>с.ш.5</a:t>
            </a:r>
            <a:r>
              <a:rPr lang="en-US" sz="3000" dirty="0" smtClean="0"/>
              <a:t>º</a:t>
            </a:r>
            <a:r>
              <a:rPr lang="ru-RU" sz="3000" dirty="0" smtClean="0"/>
              <a:t>в.д.</a:t>
            </a:r>
            <a:endParaRPr lang="ru-RU" sz="3000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642910" y="4000504"/>
            <a:ext cx="6072230" cy="24288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4929198"/>
            <a:ext cx="485778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Гибралтарский пролив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500958" y="5500702"/>
            <a:ext cx="857256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3143240" y="4143380"/>
            <a:ext cx="928694" cy="642942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85860"/>
            <a:ext cx="8001056" cy="2677656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800" b="1" dirty="0" smtClean="0"/>
              <a:t>«Странное оружие пролетело горизонтально футов сорок, затем внезапно, не касаясь земли, взлетело вверх под прямым углом, поднялось на сто футов, описало параболу и, перебив около дюжины птиц, упало к ногам охотника». Это случилось на 20</a:t>
            </a:r>
            <a:r>
              <a:rPr lang="en-US" sz="2800" b="1" dirty="0" smtClean="0"/>
              <a:t>º</a:t>
            </a:r>
            <a:r>
              <a:rPr lang="ru-RU" sz="2800" b="1" dirty="0" err="1" smtClean="0"/>
              <a:t>ю.ш</a:t>
            </a:r>
            <a:r>
              <a:rPr lang="ru-RU" sz="2800" b="1" dirty="0" smtClean="0"/>
              <a:t>. 140</a:t>
            </a:r>
            <a:r>
              <a:rPr lang="en-US" sz="2800" b="1" dirty="0" smtClean="0"/>
              <a:t>º</a:t>
            </a:r>
            <a:r>
              <a:rPr lang="ru-RU" sz="2800" b="1" dirty="0" smtClean="0"/>
              <a:t>в.д.</a:t>
            </a:r>
            <a:endParaRPr lang="ru-RU" sz="28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285720" y="4572008"/>
            <a:ext cx="4429156" cy="228599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5214950"/>
            <a:ext cx="2428892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Бумеранг.  Австралии</a:t>
            </a:r>
            <a:endParaRPr lang="ru-RU" sz="32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6715140" y="5500702"/>
            <a:ext cx="857256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071670" y="4643446"/>
            <a:ext cx="1000132" cy="642942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285860"/>
            <a:ext cx="8358246" cy="3046988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Пока «Наутилус» ремонтировали мы прошлись по берегу острова.  На нем росли с совершенно ровными стволами. Среди густой листвы висели тяжелые шаровидные плоды с шероховатой кожей. Оказалось  это «хлебное дерево».Оно растет на 6</a:t>
            </a:r>
            <a:r>
              <a:rPr lang="en-US" sz="3200" b="1" dirty="0" smtClean="0"/>
              <a:t>º</a:t>
            </a:r>
            <a:r>
              <a:rPr lang="ru-RU" sz="3200" b="1" dirty="0" smtClean="0"/>
              <a:t>ю.ш.140</a:t>
            </a:r>
            <a:r>
              <a:rPr lang="en-US" sz="3200" b="1" dirty="0" smtClean="0"/>
              <a:t>º</a:t>
            </a:r>
            <a:r>
              <a:rPr lang="ru-RU" sz="3200" b="1" dirty="0" smtClean="0"/>
              <a:t>в.д.</a:t>
            </a:r>
            <a:endParaRPr lang="ru-RU" sz="32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785786" y="4357694"/>
            <a:ext cx="4000528" cy="21431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14414" y="5072074"/>
            <a:ext cx="3286148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b="1" dirty="0" smtClean="0"/>
              <a:t>О. Новая Гвинея</a:t>
            </a:r>
            <a:endParaRPr lang="ru-RU" sz="32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6715140" y="5500702"/>
            <a:ext cx="1000132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143108" y="4500570"/>
            <a:ext cx="1357322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285860"/>
            <a:ext cx="8143932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По пути А.Никитин останавливался в разных  городах. «Велик солнечный жар  в </a:t>
            </a:r>
            <a:r>
              <a:rPr lang="ru-RU" sz="3600" b="1" dirty="0" err="1" smtClean="0"/>
              <a:t>Ормузе</a:t>
            </a:r>
            <a:r>
              <a:rPr lang="ru-RU" sz="3600" b="1" dirty="0" smtClean="0"/>
              <a:t>».  Он находится на  берегу залива 25</a:t>
            </a:r>
            <a:r>
              <a:rPr lang="en-US" sz="3600" b="1" dirty="0" smtClean="0"/>
              <a:t>º</a:t>
            </a:r>
            <a:r>
              <a:rPr lang="ru-RU" sz="3600" b="1" dirty="0" smtClean="0"/>
              <a:t>с.ш.53</a:t>
            </a:r>
            <a:r>
              <a:rPr lang="en-US" sz="3600" b="1" dirty="0" smtClean="0"/>
              <a:t>º</a:t>
            </a:r>
            <a:r>
              <a:rPr lang="ru-RU" sz="3600" b="1" dirty="0" smtClean="0"/>
              <a:t>в.д.</a:t>
            </a:r>
            <a:endParaRPr lang="ru-RU" sz="3600" b="1" dirty="0"/>
          </a:p>
        </p:txBody>
      </p:sp>
      <p:sp>
        <p:nvSpPr>
          <p:cNvPr id="4" name="Овальная выноска 3"/>
          <p:cNvSpPr/>
          <p:nvPr/>
        </p:nvSpPr>
        <p:spPr>
          <a:xfrm>
            <a:off x="285720" y="4429132"/>
            <a:ext cx="5072098" cy="214314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714348" y="5214950"/>
            <a:ext cx="4357718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Персидского  залива</a:t>
            </a:r>
            <a:endParaRPr lang="ru-RU" sz="3600" b="1" dirty="0"/>
          </a:p>
        </p:txBody>
      </p:sp>
      <p:sp>
        <p:nvSpPr>
          <p:cNvPr id="6" name="Управляющая кнопка: домой 5">
            <a:hlinkClick r:id="rId2" action="ppaction://hlinksldjump" highlightClick="1"/>
          </p:cNvPr>
          <p:cNvSpPr/>
          <p:nvPr/>
        </p:nvSpPr>
        <p:spPr>
          <a:xfrm>
            <a:off x="6786578" y="5572140"/>
            <a:ext cx="928694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Улыбающееся лицо 6"/>
          <p:cNvSpPr/>
          <p:nvPr/>
        </p:nvSpPr>
        <p:spPr>
          <a:xfrm>
            <a:off x="2214546" y="4500570"/>
            <a:ext cx="1000132" cy="714380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5936" y="5242847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Составил:</a:t>
            </a:r>
          </a:p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географии</a:t>
            </a:r>
          </a:p>
          <a:p>
            <a:r>
              <a:rPr lang="ru-RU" sz="2000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ГУО «Веремейская средняя школа»</a:t>
            </a:r>
          </a:p>
          <a:p>
            <a:r>
              <a:rPr lang="ru-RU" sz="20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Савицкая В.Н.</a:t>
            </a:r>
            <a:endParaRPr lang="ru-RU" sz="20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988840"/>
            <a:ext cx="7272808" cy="1800200"/>
          </a:xfrm>
          <a:prstGeom prst="rect">
            <a:avLst/>
          </a:prstGeom>
          <a:noFill/>
        </p:spPr>
        <p:txBody>
          <a:bodyPr wrap="square" rtlCol="0">
            <a:prstTxWarp prst="textDeflate">
              <a:avLst>
                <a:gd name="adj" fmla="val 17944"/>
              </a:avLst>
            </a:prstTxWarp>
            <a:spAutoFit/>
          </a:bodyPr>
          <a:lstStyle/>
          <a:p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Любите географию!!!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268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Управляющая кнопка: сведения 6">
            <a:hlinkClick r:id="rId2" action="ppaction://hlinksldjump" highlightClick="1"/>
          </p:cNvPr>
          <p:cNvSpPr/>
          <p:nvPr/>
        </p:nvSpPr>
        <p:spPr>
          <a:xfrm>
            <a:off x="928662" y="1214422"/>
            <a:ext cx="857256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rId3" action="ppaction://hlinksldjump" highlightClick="1"/>
          </p:cNvPr>
          <p:cNvSpPr/>
          <p:nvPr/>
        </p:nvSpPr>
        <p:spPr>
          <a:xfrm>
            <a:off x="2285984" y="1214422"/>
            <a:ext cx="928694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правляющая кнопка: сведения 8">
            <a:hlinkClick r:id="rId4" action="ppaction://hlinksldjump" highlightClick="1"/>
          </p:cNvPr>
          <p:cNvSpPr/>
          <p:nvPr/>
        </p:nvSpPr>
        <p:spPr>
          <a:xfrm>
            <a:off x="3714744" y="1214422"/>
            <a:ext cx="928694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правляющая кнопка: сведения 4">
            <a:hlinkClick r:id="rId5" action="ppaction://hlinksldjump" highlightClick="1"/>
          </p:cNvPr>
          <p:cNvSpPr/>
          <p:nvPr/>
        </p:nvSpPr>
        <p:spPr>
          <a:xfrm>
            <a:off x="5143504" y="1214422"/>
            <a:ext cx="857256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правляющая кнопка: сведения 5">
            <a:hlinkClick r:id="rId6" action="ppaction://hlinksldjump" highlightClick="1"/>
          </p:cNvPr>
          <p:cNvSpPr/>
          <p:nvPr/>
        </p:nvSpPr>
        <p:spPr>
          <a:xfrm>
            <a:off x="6643702" y="1214422"/>
            <a:ext cx="857256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Управляющая кнопка: сведения 9">
            <a:hlinkClick r:id="rId7" action="ppaction://hlinksldjump" highlightClick="1"/>
          </p:cNvPr>
          <p:cNvSpPr/>
          <p:nvPr/>
        </p:nvSpPr>
        <p:spPr>
          <a:xfrm>
            <a:off x="928662" y="264318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Управляющая кнопка: сведения 10">
            <a:hlinkClick r:id="rId8" action="ppaction://hlinksldjump" highlightClick="1"/>
          </p:cNvPr>
          <p:cNvSpPr/>
          <p:nvPr/>
        </p:nvSpPr>
        <p:spPr>
          <a:xfrm>
            <a:off x="2285984" y="264318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правляющая кнопка: сведения 11">
            <a:hlinkClick r:id="rId9" action="ppaction://hlinksldjump" highlightClick="1"/>
          </p:cNvPr>
          <p:cNvSpPr/>
          <p:nvPr/>
        </p:nvSpPr>
        <p:spPr>
          <a:xfrm>
            <a:off x="3786182" y="264318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сведения 12">
            <a:hlinkClick r:id="rId10" action="ppaction://hlinksldjump" highlightClick="1"/>
          </p:cNvPr>
          <p:cNvSpPr/>
          <p:nvPr/>
        </p:nvSpPr>
        <p:spPr>
          <a:xfrm>
            <a:off x="5214942" y="264318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правляющая кнопка: сведения 13">
            <a:hlinkClick r:id="rId11" action="ppaction://hlinksldjump" highlightClick="1"/>
          </p:cNvPr>
          <p:cNvSpPr/>
          <p:nvPr/>
        </p:nvSpPr>
        <p:spPr>
          <a:xfrm>
            <a:off x="6715140" y="264318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сведения 14">
            <a:hlinkClick r:id="rId12" action="ppaction://hlinksldjump" highlightClick="1"/>
          </p:cNvPr>
          <p:cNvSpPr/>
          <p:nvPr/>
        </p:nvSpPr>
        <p:spPr>
          <a:xfrm>
            <a:off x="928662" y="407194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ведения 15">
            <a:hlinkClick r:id="rId13" action="ppaction://hlinksldjump" highlightClick="1"/>
          </p:cNvPr>
          <p:cNvSpPr/>
          <p:nvPr/>
        </p:nvSpPr>
        <p:spPr>
          <a:xfrm>
            <a:off x="2428860" y="4071942"/>
            <a:ext cx="857256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правляющая кнопка: сведения 16">
            <a:hlinkClick r:id="rId14" action="ppaction://hlinksldjump" highlightClick="1"/>
          </p:cNvPr>
          <p:cNvSpPr/>
          <p:nvPr/>
        </p:nvSpPr>
        <p:spPr>
          <a:xfrm>
            <a:off x="3786182" y="4143380"/>
            <a:ext cx="857256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правляющая кнопка: сведения 17">
            <a:hlinkClick r:id="rId15" action="ppaction://hlinksldjump" highlightClick="1"/>
          </p:cNvPr>
          <p:cNvSpPr/>
          <p:nvPr/>
        </p:nvSpPr>
        <p:spPr>
          <a:xfrm>
            <a:off x="5286380" y="4143380"/>
            <a:ext cx="785818" cy="71438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Управляющая кнопка: сведения 19">
            <a:hlinkClick r:id="rId16" action="ppaction://hlinksldjump" highlightClick="1"/>
          </p:cNvPr>
          <p:cNvSpPr/>
          <p:nvPr/>
        </p:nvSpPr>
        <p:spPr>
          <a:xfrm>
            <a:off x="6715140" y="4071942"/>
            <a:ext cx="785818" cy="78581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42910" y="1142984"/>
            <a:ext cx="7715304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В 1896 г. английский путешественник Давид Ливингстон совершил замечательное открытие в точке </a:t>
            </a:r>
            <a:endParaRPr lang="ru-RU" sz="3600" b="1" dirty="0" smtClean="0"/>
          </a:p>
          <a:p>
            <a:pPr lvl="0"/>
            <a:r>
              <a:rPr lang="ru-RU" sz="3600" b="1" dirty="0"/>
              <a:t> </a:t>
            </a:r>
            <a:r>
              <a:rPr lang="ru-RU" sz="3600" b="1" dirty="0" smtClean="0"/>
              <a:t>         18</a:t>
            </a:r>
            <a:r>
              <a:rPr lang="ru-RU" sz="3600" b="1" baseline="30000" dirty="0" smtClean="0"/>
              <a:t>0 </a:t>
            </a:r>
            <a:r>
              <a:rPr lang="ru-RU" sz="3600" b="1" dirty="0"/>
              <a:t>ю.ш.26</a:t>
            </a:r>
            <a:r>
              <a:rPr lang="ru-RU" sz="3600" b="1" baseline="30000" dirty="0"/>
              <a:t>0</a:t>
            </a:r>
            <a:r>
              <a:rPr lang="ru-RU" sz="3600" b="1" dirty="0"/>
              <a:t>в.д.</a:t>
            </a:r>
          </a:p>
        </p:txBody>
      </p:sp>
      <p:sp>
        <p:nvSpPr>
          <p:cNvPr id="6" name="Управляющая кнопка: домой 5">
            <a:hlinkClick r:id="" action="ppaction://hlinkshowjump?jump=firstslide" highlightClick="1"/>
          </p:cNvPr>
          <p:cNvSpPr/>
          <p:nvPr/>
        </p:nvSpPr>
        <p:spPr>
          <a:xfrm>
            <a:off x="6000760" y="5572140"/>
            <a:ext cx="857256" cy="7143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714348" y="3643314"/>
            <a:ext cx="5000660" cy="250033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428728" y="4643446"/>
            <a:ext cx="285752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Вдп</a:t>
            </a:r>
            <a:r>
              <a:rPr lang="ru-RU" dirty="0" smtClean="0"/>
              <a:t>. </a:t>
            </a:r>
            <a:r>
              <a:rPr lang="ru-RU" sz="3600" b="1" dirty="0" smtClean="0"/>
              <a:t>Виктория</a:t>
            </a:r>
            <a:endParaRPr lang="ru-RU" sz="3600" b="1" dirty="0"/>
          </a:p>
        </p:txBody>
      </p:sp>
      <p:sp>
        <p:nvSpPr>
          <p:cNvPr id="8" name="Улыбающееся лицо 7"/>
          <p:cNvSpPr/>
          <p:nvPr/>
        </p:nvSpPr>
        <p:spPr>
          <a:xfrm>
            <a:off x="2786050" y="3786190"/>
            <a:ext cx="714380" cy="500066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1142984"/>
            <a:ext cx="7643866" cy="2308324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Самый высокий водопад мира низвергается с высоты 1054 м. Он находится в точке с координатами </a:t>
            </a:r>
            <a:endParaRPr lang="ru-RU" sz="3600" b="1" dirty="0" smtClean="0"/>
          </a:p>
          <a:p>
            <a:pPr lvl="0"/>
            <a:r>
              <a:rPr lang="ru-RU" sz="3600" b="1" dirty="0"/>
              <a:t> </a:t>
            </a:r>
            <a:r>
              <a:rPr lang="ru-RU" sz="3600" b="1" dirty="0" smtClean="0"/>
              <a:t>            6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с.ш</a:t>
            </a:r>
            <a:r>
              <a:rPr lang="ru-RU" sz="3600" b="1" dirty="0"/>
              <a:t>. 61</a:t>
            </a:r>
            <a:r>
              <a:rPr lang="ru-RU" sz="3600" b="1" baseline="30000" dirty="0"/>
              <a:t>0</a:t>
            </a:r>
            <a:r>
              <a:rPr lang="ru-RU" sz="3600" b="1" dirty="0"/>
              <a:t>з.д.</a:t>
            </a:r>
          </a:p>
        </p:txBody>
      </p:sp>
      <p:sp>
        <p:nvSpPr>
          <p:cNvPr id="4" name="Управляющая кнопка: домой 3">
            <a:hlinkClick r:id="" action="ppaction://hlinkshowjump?jump=firstslide" highlightClick="1"/>
          </p:cNvPr>
          <p:cNvSpPr/>
          <p:nvPr/>
        </p:nvSpPr>
        <p:spPr>
          <a:xfrm>
            <a:off x="6000760" y="5572140"/>
            <a:ext cx="857256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ьная выноска 4"/>
          <p:cNvSpPr/>
          <p:nvPr/>
        </p:nvSpPr>
        <p:spPr>
          <a:xfrm>
            <a:off x="1000100" y="3571876"/>
            <a:ext cx="3500462" cy="28575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357290" y="4572008"/>
            <a:ext cx="2428892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Вдп</a:t>
            </a:r>
            <a:r>
              <a:rPr lang="ru-RU" dirty="0" smtClean="0"/>
              <a:t>. </a:t>
            </a:r>
            <a:r>
              <a:rPr lang="ru-RU" sz="3600" b="1" dirty="0" err="1" smtClean="0"/>
              <a:t>Анхель</a:t>
            </a:r>
            <a:r>
              <a:rPr lang="ru-RU" sz="3600" b="1" dirty="0" smtClean="0"/>
              <a:t> на </a:t>
            </a:r>
            <a:r>
              <a:rPr lang="ru-RU" dirty="0" smtClean="0"/>
              <a:t>р. </a:t>
            </a:r>
            <a:r>
              <a:rPr lang="ru-RU" sz="2000" b="1" dirty="0" err="1" smtClean="0"/>
              <a:t>Чурун</a:t>
            </a:r>
            <a:endParaRPr lang="ru-RU" sz="2000" b="1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2357422" y="3786190"/>
            <a:ext cx="714380" cy="500066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285860"/>
            <a:ext cx="7858180" cy="2862322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Этот остров имеет несколько названий: </a:t>
            </a:r>
            <a:r>
              <a:rPr lang="ru-RU" sz="3600" b="1" dirty="0" err="1"/>
              <a:t>Рапа-Нуи</a:t>
            </a:r>
            <a:r>
              <a:rPr lang="ru-RU" sz="3600" b="1" dirty="0"/>
              <a:t>, </a:t>
            </a:r>
            <a:r>
              <a:rPr lang="ru-RU" sz="3600" b="1" dirty="0" err="1"/>
              <a:t>Вайгу</a:t>
            </a:r>
            <a:r>
              <a:rPr lang="ru-RU" sz="3600" b="1" dirty="0"/>
              <a:t>, но чаще его обозначают под другим названием. Каким? Координаты </a:t>
            </a:r>
            <a:r>
              <a:rPr lang="ru-RU" sz="3600" b="1" dirty="0" smtClean="0"/>
              <a:t>острова       </a:t>
            </a:r>
            <a:r>
              <a:rPr lang="ru-RU" sz="3600" b="1" dirty="0"/>
              <a:t>27</a:t>
            </a:r>
            <a:r>
              <a:rPr lang="ru-RU" sz="3600" b="1" baseline="30000" dirty="0"/>
              <a:t>0</a:t>
            </a:r>
            <a:r>
              <a:rPr lang="ru-RU" sz="3600" b="1" dirty="0"/>
              <a:t>ю.ш. 109</a:t>
            </a:r>
            <a:r>
              <a:rPr lang="ru-RU" sz="3600" b="1" baseline="30000" dirty="0"/>
              <a:t>0</a:t>
            </a:r>
            <a:r>
              <a:rPr lang="ru-RU" sz="3600" b="1" dirty="0"/>
              <a:t>з.д.</a:t>
            </a:r>
          </a:p>
        </p:txBody>
      </p:sp>
      <p:sp>
        <p:nvSpPr>
          <p:cNvPr id="3" name="Управляющая кнопка: домой 2">
            <a:hlinkClick r:id="" action="ppaction://hlinkshowjump?jump=firstslide" highlightClick="1"/>
          </p:cNvPr>
          <p:cNvSpPr/>
          <p:nvPr/>
        </p:nvSpPr>
        <p:spPr>
          <a:xfrm>
            <a:off x="5929322" y="5572140"/>
            <a:ext cx="785818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ьная выноска 3"/>
          <p:cNvSpPr/>
          <p:nvPr/>
        </p:nvSpPr>
        <p:spPr>
          <a:xfrm>
            <a:off x="1214414" y="4357694"/>
            <a:ext cx="3357586" cy="2071702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1714480" y="5214950"/>
            <a:ext cx="2286016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smtClean="0"/>
              <a:t>О</a:t>
            </a:r>
            <a:r>
              <a:rPr lang="ru-RU" sz="3600" b="1" dirty="0" smtClean="0"/>
              <a:t>. Пасхи</a:t>
            </a:r>
            <a:endParaRPr lang="ru-RU" sz="3600" b="1" dirty="0"/>
          </a:p>
        </p:txBody>
      </p:sp>
      <p:sp>
        <p:nvSpPr>
          <p:cNvPr id="6" name="Улыбающееся лицо 5"/>
          <p:cNvSpPr/>
          <p:nvPr/>
        </p:nvSpPr>
        <p:spPr>
          <a:xfrm>
            <a:off x="2428860" y="4572008"/>
            <a:ext cx="785818" cy="500066"/>
          </a:xfrm>
          <a:prstGeom prst="smileyFace">
            <a:avLst>
              <a:gd name="adj" fmla="val 4653"/>
            </a:avLst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785794"/>
            <a:ext cx="7215238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Африканцы называют эту гору «Горой божества холода». Определите ее, если </a:t>
            </a:r>
            <a:r>
              <a:rPr lang="ru-RU" sz="3600" b="1" dirty="0" smtClean="0"/>
              <a:t>координаты          3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ю.ш</a:t>
            </a:r>
            <a:r>
              <a:rPr lang="ru-RU" sz="3600" b="1" dirty="0"/>
              <a:t>. 38</a:t>
            </a:r>
            <a:r>
              <a:rPr lang="ru-RU" sz="3600" b="1" baseline="30000" dirty="0"/>
              <a:t>0</a:t>
            </a:r>
            <a:r>
              <a:rPr lang="ru-RU" sz="3600" b="1" dirty="0"/>
              <a:t>в.д.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714348" y="3357562"/>
            <a:ext cx="4500594" cy="285752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285852" y="4357694"/>
            <a:ext cx="3357586" cy="92333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Влк</a:t>
            </a:r>
            <a:r>
              <a:rPr lang="ru-RU" dirty="0" smtClean="0"/>
              <a:t>. </a:t>
            </a:r>
            <a:r>
              <a:rPr lang="ru-RU" sz="3600" b="1" dirty="0" smtClean="0"/>
              <a:t>Килиманджаро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429520" y="5572140"/>
            <a:ext cx="928694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714612" y="3571876"/>
            <a:ext cx="642942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000108"/>
            <a:ext cx="7500990" cy="230832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Один из самых крупных вулканов с высотой 3794 м находится на материке с координатами </a:t>
            </a:r>
            <a:endParaRPr lang="ru-RU" sz="3600" b="1" dirty="0" smtClean="0"/>
          </a:p>
          <a:p>
            <a:pPr lvl="0"/>
            <a:r>
              <a:rPr lang="ru-RU" sz="3600" b="1" dirty="0"/>
              <a:t> </a:t>
            </a:r>
            <a:r>
              <a:rPr lang="ru-RU" sz="3600" b="1" dirty="0" smtClean="0"/>
              <a:t>          78</a:t>
            </a:r>
            <a:r>
              <a:rPr lang="ru-RU" sz="3600" b="1" baseline="30000" dirty="0" smtClean="0"/>
              <a:t>0</a:t>
            </a:r>
            <a:r>
              <a:rPr lang="ru-RU" sz="3600" b="1" dirty="0" smtClean="0"/>
              <a:t>ю.ш</a:t>
            </a:r>
            <a:r>
              <a:rPr lang="ru-RU" sz="3600" b="1" dirty="0"/>
              <a:t>. 178</a:t>
            </a:r>
            <a:r>
              <a:rPr lang="ru-RU" sz="3600" b="1" baseline="30000" dirty="0"/>
              <a:t>0</a:t>
            </a:r>
            <a:r>
              <a:rPr lang="ru-RU" sz="3600" b="1" dirty="0"/>
              <a:t>з.д.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1214414" y="3643314"/>
            <a:ext cx="3786214" cy="2714644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00232" y="4500570"/>
            <a:ext cx="2428892" cy="101566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dirty="0" err="1" smtClean="0"/>
              <a:t>Влк</a:t>
            </a:r>
            <a:r>
              <a:rPr lang="ru-RU" dirty="0" smtClean="0"/>
              <a:t>. </a:t>
            </a:r>
            <a:r>
              <a:rPr lang="ru-RU" sz="3600" b="1" dirty="0" smtClean="0"/>
              <a:t>Эребус,</a:t>
            </a:r>
            <a:r>
              <a:rPr lang="ru-RU" dirty="0" smtClean="0"/>
              <a:t> на </a:t>
            </a:r>
            <a:r>
              <a:rPr lang="ru-RU" sz="2400" b="1" dirty="0" smtClean="0"/>
              <a:t>Антарктиде</a:t>
            </a:r>
            <a:endParaRPr lang="ru-RU" sz="24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6786578" y="5643578"/>
            <a:ext cx="928694" cy="85725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643174" y="3786190"/>
            <a:ext cx="928694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857232"/>
            <a:ext cx="7572428" cy="28623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На этом острове с координатами </a:t>
            </a:r>
            <a:endParaRPr lang="ru-RU" sz="3600" b="1" dirty="0" smtClean="0"/>
          </a:p>
          <a:p>
            <a:pPr lvl="0"/>
            <a:r>
              <a:rPr lang="ru-RU" sz="3600" b="1" dirty="0"/>
              <a:t> </a:t>
            </a:r>
            <a:r>
              <a:rPr lang="ru-RU" sz="3600" b="1" dirty="0" smtClean="0"/>
              <a:t>            8 </a:t>
            </a:r>
            <a:r>
              <a:rPr lang="ru-RU" sz="3600" b="1" baseline="30000" dirty="0"/>
              <a:t>0</a:t>
            </a:r>
            <a:r>
              <a:rPr lang="ru-RU" sz="3600" b="1" dirty="0"/>
              <a:t>ю.ш. 140</a:t>
            </a:r>
            <a:r>
              <a:rPr lang="ru-RU" sz="3600" b="1" baseline="30000" dirty="0"/>
              <a:t>0</a:t>
            </a:r>
            <a:r>
              <a:rPr lang="ru-RU" sz="3600" b="1" dirty="0"/>
              <a:t>в.д. </a:t>
            </a:r>
            <a:endParaRPr lang="ru-RU" sz="3600" b="1" dirty="0" smtClean="0"/>
          </a:p>
          <a:p>
            <a:pPr lvl="0"/>
            <a:r>
              <a:rPr lang="ru-RU" sz="3600" b="1" dirty="0" smtClean="0"/>
              <a:t>русский </a:t>
            </a:r>
            <a:r>
              <a:rPr lang="ru-RU" sz="3600" b="1" dirty="0"/>
              <a:t>путешественник Миклухо-Маклай изучал обычаи и традиции папуасов.</a:t>
            </a:r>
          </a:p>
        </p:txBody>
      </p:sp>
      <p:sp>
        <p:nvSpPr>
          <p:cNvPr id="3" name="Овальная выноска 2"/>
          <p:cNvSpPr/>
          <p:nvPr/>
        </p:nvSpPr>
        <p:spPr>
          <a:xfrm>
            <a:off x="571472" y="3929066"/>
            <a:ext cx="4500594" cy="2500330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00100" y="5000636"/>
            <a:ext cx="3429024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О.Новая Гвинея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429520" y="5429264"/>
            <a:ext cx="928694" cy="92869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357422" y="4143380"/>
            <a:ext cx="928694" cy="714380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85794"/>
            <a:ext cx="7215238" cy="341632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lvl="0"/>
            <a:r>
              <a:rPr lang="ru-RU" sz="3600" b="1" dirty="0"/>
              <a:t>Этот пролив с </a:t>
            </a:r>
            <a:r>
              <a:rPr lang="ru-RU" sz="3600" b="1" dirty="0" smtClean="0"/>
              <a:t>координатами</a:t>
            </a:r>
          </a:p>
          <a:p>
            <a:pPr lvl="0"/>
            <a:r>
              <a:rPr lang="ru-RU" sz="3600" b="1" dirty="0"/>
              <a:t> </a:t>
            </a:r>
            <a:r>
              <a:rPr lang="ru-RU" sz="3600" b="1" dirty="0" smtClean="0"/>
              <a:t>            </a:t>
            </a:r>
            <a:r>
              <a:rPr lang="ru-RU" sz="3600" b="1" dirty="0"/>
              <a:t>57</a:t>
            </a:r>
            <a:r>
              <a:rPr lang="ru-RU" sz="3600" b="1" baseline="30000" dirty="0"/>
              <a:t>0</a:t>
            </a:r>
            <a:r>
              <a:rPr lang="ru-RU" sz="3600" b="1" dirty="0"/>
              <a:t>ю.ш. 70</a:t>
            </a:r>
            <a:r>
              <a:rPr lang="ru-RU" sz="3600" b="1" baseline="30000" dirty="0"/>
              <a:t>0</a:t>
            </a:r>
            <a:r>
              <a:rPr lang="ru-RU" sz="3600" b="1" dirty="0"/>
              <a:t>з.д</a:t>
            </a:r>
            <a:r>
              <a:rPr lang="ru-RU" sz="3600" b="1" dirty="0" smtClean="0"/>
              <a:t>.</a:t>
            </a:r>
          </a:p>
          <a:p>
            <a:pPr lvl="0"/>
            <a:r>
              <a:rPr lang="ru-RU" sz="3600" b="1" dirty="0" smtClean="0"/>
              <a:t> </a:t>
            </a:r>
            <a:r>
              <a:rPr lang="ru-RU" sz="3600" b="1" dirty="0"/>
              <a:t>открыл мореплаватель, которого называли « Пират ее Величества». </a:t>
            </a:r>
            <a:endParaRPr lang="ru-RU" sz="3600" b="1" dirty="0" smtClean="0"/>
          </a:p>
          <a:p>
            <a:pPr lvl="0"/>
            <a:r>
              <a:rPr lang="ru-RU" sz="3600" b="1" dirty="0" smtClean="0"/>
              <a:t>Его </a:t>
            </a:r>
            <a:r>
              <a:rPr lang="ru-RU" sz="3600" b="1" dirty="0"/>
              <a:t>именем был назван этот географический </a:t>
            </a:r>
            <a:r>
              <a:rPr lang="ru-RU" sz="3600" b="1" dirty="0" smtClean="0"/>
              <a:t>объект</a:t>
            </a:r>
            <a:endParaRPr lang="ru-RU" sz="3600" b="1" dirty="0"/>
          </a:p>
        </p:txBody>
      </p:sp>
      <p:sp>
        <p:nvSpPr>
          <p:cNvPr id="3" name="Овальная выноска 2"/>
          <p:cNvSpPr/>
          <p:nvPr/>
        </p:nvSpPr>
        <p:spPr>
          <a:xfrm>
            <a:off x="857224" y="4286256"/>
            <a:ext cx="4143404" cy="221457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785918" y="4929198"/>
            <a:ext cx="2214578" cy="120032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/>
              <a:t>Френсис  Дрейк</a:t>
            </a:r>
            <a:endParaRPr lang="ru-RU" sz="3600" b="1" dirty="0"/>
          </a:p>
        </p:txBody>
      </p:sp>
      <p:sp>
        <p:nvSpPr>
          <p:cNvPr id="5" name="Управляющая кнопка: домой 4">
            <a:hlinkClick r:id="" action="ppaction://hlinkshowjump?jump=firstslide" highlightClick="1"/>
          </p:cNvPr>
          <p:cNvSpPr/>
          <p:nvPr/>
        </p:nvSpPr>
        <p:spPr>
          <a:xfrm>
            <a:off x="7358082" y="5500702"/>
            <a:ext cx="857256" cy="7858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2500298" y="4286256"/>
            <a:ext cx="785818" cy="571504"/>
          </a:xfrm>
          <a:prstGeom prst="smileyFac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1">
  <a:themeElements>
    <a:clrScheme name="Deluxe">
      <a:dk1>
        <a:sysClr val="windowText" lastClr="000000"/>
      </a:dk1>
      <a:lt1>
        <a:sysClr val="window" lastClr="FFFFFF"/>
      </a:lt1>
      <a:dk2>
        <a:srgbClr val="30356E"/>
      </a:dk2>
      <a:lt2>
        <a:srgbClr val="FFF9E5"/>
      </a:lt2>
      <a:accent1>
        <a:srgbClr val="CC4757"/>
      </a:accent1>
      <a:accent2>
        <a:srgbClr val="FF6F61"/>
      </a:accent2>
      <a:accent3>
        <a:srgbClr val="FF953E"/>
      </a:accent3>
      <a:accent4>
        <a:srgbClr val="F8BD52"/>
      </a:accent4>
      <a:accent5>
        <a:srgbClr val="46A6BD"/>
      </a:accent5>
      <a:accent6>
        <a:srgbClr val="5488BC"/>
      </a:accent6>
      <a:hlink>
        <a:srgbClr val="FA7D7A"/>
      </a:hlink>
      <a:folHlink>
        <a:srgbClr val="FFCF3E"/>
      </a:folHlink>
    </a:clrScheme>
    <a:fontScheme name="3D01">
      <a:majorFont>
        <a:latin typeface="Franklin Gothic Demi"/>
        <a:ea typeface=""/>
        <a:cs typeface=""/>
        <a:font script="Jpan" typeface="HG丸ｺﾞｼｯｸM-PRO"/>
        <a:font script="Hang" typeface="맑은 고딕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Franklin Gothic Book"/>
        <a:ea typeface=""/>
        <a:cs typeface=""/>
        <a:font script="Jpan" typeface="HG丸ｺﾞｼｯｸM-PRO"/>
        <a:font script="Hang" typeface="맑은 고딕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3D01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shade val="98000"/>
                <a:satMod val="130000"/>
              </a:schemeClr>
            </a:gs>
            <a:gs pos="80000">
              <a:schemeClr val="phClr">
                <a:shade val="50000"/>
                <a:satMod val="150000"/>
              </a:schemeClr>
            </a:gs>
            <a:gs pos="100000">
              <a:schemeClr val="phClr">
                <a:shade val="80000"/>
                <a:satMod val="150000"/>
              </a:schemeClr>
            </a:gs>
          </a:gsLst>
          <a:path path="circle">
            <a:fillToRect r="100000" b="100000"/>
          </a:path>
        </a:gradFill>
      </a:fillStyleLst>
      <a:lnStyleLst>
        <a:ln w="31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88900" dist="38100" dir="27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600000"/>
            </a:lightRig>
          </a:scene3d>
          <a:sp3d>
            <a:bevelT w="38100" h="25400" prst="softRound"/>
          </a:sp3d>
        </a:effectStyle>
        <a:effectStyle>
          <a:effectLst>
            <a:outerShdw blurRad="88900" dist="63500" dir="27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6600000"/>
            </a:lightRig>
          </a:scene3d>
          <a:sp3d>
            <a:bevelT w="63500" h="508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atMod val="150000"/>
                <a:lumMod val="150000"/>
              </a:schemeClr>
            </a:gs>
            <a:gs pos="100000">
              <a:schemeClr val="phClr">
                <a:tint val="100000"/>
                <a:shade val="40000"/>
                <a:satMod val="150000"/>
              </a:schemeClr>
            </a:gs>
          </a:gsLst>
          <a:path path="circle">
            <a:fillToRect l="30000" t="-80000" r="-130000" b="180000"/>
          </a:path>
        </a:gradFill>
        <a:gradFill rotWithShape="1">
          <a:gsLst>
            <a:gs pos="0">
              <a:schemeClr val="phClr">
                <a:tint val="9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30000" r="50000" b="7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167</TotalTime>
  <Words>477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Тема1</vt:lpstr>
      <vt:lpstr>Географические координаты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главк</dc:creator>
  <cp:lastModifiedBy>Valentina</cp:lastModifiedBy>
  <cp:revision>22</cp:revision>
  <dcterms:created xsi:type="dcterms:W3CDTF">2011-12-01T17:57:19Z</dcterms:created>
  <dcterms:modified xsi:type="dcterms:W3CDTF">2015-07-02T17:28:03Z</dcterms:modified>
</cp:coreProperties>
</file>