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15.06.2021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06E9A3-1561-45B7-908B-DACC52528ABB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2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74833"/>
      </p:ext>
    </p:extLst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01965"/>
      </p:ext>
    </p:extLst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6596281"/>
      </p:ext>
    </p:extLst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4604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8017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88141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E92B999-6CB2-48D4-8AF6-3D1A5D13436B}" type="datetime1">
              <a:rPr lang="ru-RU" smtClean="0"/>
              <a:t>15.06.2021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83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52C98DB-1092-48C4-AD4E-BD3E9D2E2345}" type="datetime1">
              <a:rPr lang="ru-RU" smtClean="0"/>
              <a:t>15.06.2021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5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3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B2CE4EA-3B49-4A00-ADF3-7C7272A626C1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96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96089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3090412-2DE5-405A-816E-F08FB54EB168}" type="datetime1">
              <a:rPr lang="ru-RU" smtClean="0"/>
              <a:t>15.06.2021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64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4C2D7CB-4DC1-4BB7-BF00-4C36160857E0}" type="datetime1">
              <a:rPr lang="ru-RU" smtClean="0"/>
              <a:t>15.06.2021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33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15.06.2021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97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t>15.06.2021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32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BEA1583-5CEF-4E36-A7FC-D34B7E954D76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8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15.06.2021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787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6747" y="1020932"/>
            <a:ext cx="9992122" cy="2965433"/>
          </a:xfrm>
        </p:spPr>
        <p:txBody>
          <a:bodyPr rtlCol="0">
            <a:norm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МИНИСТЕРСТВО ОБРАЗОВАНИЯ И НАУКИ РЕСПУБЛИКИ БУРЯТИЯ ГБПОУ «БАЙКАЛЬСКИЙ КОЛЛЕДЖ ТУРИЗМАИ СЕРВИСА»</a:t>
            </a:r>
            <a:br>
              <a:rPr lang="ru-RU" sz="2000" b="1" dirty="0">
                <a:solidFill>
                  <a:schemeClr val="bg1"/>
                </a:solidFill>
              </a:rPr>
            </a:br>
            <a:r>
              <a:rPr lang="ru-RU" sz="4400" b="1" dirty="0">
                <a:solidFill>
                  <a:schemeClr val="bg1"/>
                </a:solidFill>
              </a:rPr>
              <a:t>Разработка историко-познавательной квест-игры "Герои малой Родины"</a:t>
            </a:r>
            <a:endParaRPr lang="ru" sz="4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 rtlCol="0">
            <a:noAutofit/>
          </a:bodyPr>
          <a:lstStyle/>
          <a:p>
            <a:pPr rtl="0">
              <a:spcAft>
                <a:spcPts val="600"/>
              </a:spcAft>
            </a:pPr>
            <a:r>
              <a:rPr lang="ru-RU" sz="1600" b="1" dirty="0">
                <a:solidFill>
                  <a:schemeClr val="bg1"/>
                </a:solidFill>
              </a:rPr>
              <a:t>ВЫПОЛНИЛ: ЛОДОЕВ АЙДАР</a:t>
            </a:r>
          </a:p>
          <a:p>
            <a:pPr rtl="0">
              <a:spcAft>
                <a:spcPts val="600"/>
              </a:spcAft>
            </a:pPr>
            <a:r>
              <a:rPr lang="ru-RU" sz="1600" b="1" dirty="0">
                <a:solidFill>
                  <a:schemeClr val="bg1"/>
                </a:solidFill>
              </a:rPr>
              <a:t>Студент гр. ТР-418, 3-го курса специальности «Туризм»</a:t>
            </a:r>
          </a:p>
          <a:p>
            <a:pPr rtl="0">
              <a:spcAft>
                <a:spcPts val="600"/>
              </a:spcAft>
            </a:pPr>
            <a:r>
              <a:rPr lang="ru-RU" sz="1600" b="1" dirty="0">
                <a:solidFill>
                  <a:schemeClr val="bg1"/>
                </a:solidFill>
              </a:rPr>
              <a:t>Руководитель дипломной работы: Цурикова Л.А.</a:t>
            </a:r>
          </a:p>
          <a:p>
            <a:pPr rtl="0">
              <a:spcAft>
                <a:spcPts val="600"/>
              </a:spcAft>
            </a:pPr>
            <a:r>
              <a:rPr lang="ru-RU" sz="1600" b="1" dirty="0">
                <a:solidFill>
                  <a:schemeClr val="bg1"/>
                </a:solidFill>
              </a:rPr>
              <a:t>Улан-удэ,2021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D44560-FC7A-4846-B992-85F866904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411805-C5FE-4833-ABCF-A1BA242E2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F3E6DB-FF9B-45D1-BB9F-7DC6311E3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80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A72345-65E6-44B0-A523-4E21A11BE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Четвертый квест – «Локация». Правила оказания первой доврачебной помощи на одном из участников для поиска карты для смены локации. Для пятого и последующих квестов мы должны перейти на другую локацию. В лесу ждут задания для активных физических действий.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78026C-0018-4F9F-9985-5907A0095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4999B4-B163-49AE-8D0C-6E4D4FAF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90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3635EE-8B6D-46C3-BC15-B3043F95C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пятый квест –«Побег». Участникам предстоит убегать от фашистских солдат. Участники начинают движение с заданного места локализации, как и  аниматоры. Участникам нужно достичь определенного места, прежде чем их поймают. Считается пойманным тот, до кого дотронулись.</a:t>
            </a:r>
            <a:br>
              <a:rPr lang="ru-RU" sz="2000" dirty="0"/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633DED-435E-4430-AA52-29404A541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C0F555-1C6C-4588-B9AF-38FADF4BC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73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FE76CB-7BA8-4867-BE79-D0C3F2CF8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седьмой квест – «Линия огня». Пройти через обстрел снайперского огня (группировки монолит) до заданной точки. Участникам будет выдана защитная форма, уплотненная одежда и защитные очки, а в качестве снайпера будет аниматор. Снайперу запрещено менять место.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AF829D-E19D-451F-9CDF-2CC1C9145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EEEED9-AFD2-40A6-8548-E14DFDD18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60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A89BAB-C643-4E01-939B-A0CAD63C1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восьмой квест – «Снайперская миссия». Участникам будет представлена возможность пострелять из снайперской винтовки. Будут выставлены мишени. </a:t>
            </a:r>
            <a:br>
              <a:rPr lang="ru-RU" sz="2000" dirty="0"/>
            </a:br>
            <a:r>
              <a:rPr lang="ru-RU" sz="2000" dirty="0"/>
              <a:t>Награда - бутылка воды каждому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E6A031-DB9D-443D-911A-3D39D60A9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D412C5-B5F1-4FF0-A711-45389D73F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80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DDF5C-0D0A-4105-9ED5-4BB194BC3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B29EC8-24B3-4A94-AF01-C548610879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6141" y="692458"/>
            <a:ext cx="9163280" cy="5712824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F019BAB8-73E7-4540-AE4C-860FE65F8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56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B32BE2-F9F5-4751-A932-FC1923C19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4420340"/>
          </a:xfrm>
        </p:spPr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Актуальностью данной темы является то, что анимация является одной из ключевых терминов в современном туризме и требует тщательной разборки для углубления в данную тему.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дипломной работы является разработка  новой квест-игры «Герои малой Родины"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проектирования является анимационный квест на военную тематику, посвященную событиям Великой Отечественной войны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проектирования является разработка программу квест-игры «Герои малой Родины» на территории партизанской деревни в Сосновом Бору.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B3F481-4FB1-43CE-A2EB-B7F8220EDC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88728B-F0CE-4E2C-9C7A-3B0CA841F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89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F66BA025-27AC-4133-BF79-2D26DED51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Анимация в туризме</a:t>
            </a:r>
          </a:p>
        </p:txBody>
      </p:sp>
      <p:sp>
        <p:nvSpPr>
          <p:cNvPr id="2" name="Рисунок 1">
            <a:extLst>
              <a:ext uri="{FF2B5EF4-FFF2-40B4-BE49-F238E27FC236}">
                <a16:creationId xmlns:a16="http://schemas.microsoft.com/office/drawing/2014/main" id="{97371B23-2789-4FAB-A786-D9FBB60BED9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036B52-A28B-4332-924C-9243A52E1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Анимация в туризме представляет собой целостный процесс взаимодействия аниматоров с туристами в досуговой сфере на основе соединения формального руководства и неформального лидерства специалиста, осуществляющего взаимодействие. В результате такого взаимодействия удовлетворяются </a:t>
            </a:r>
            <a:r>
              <a:rPr lang="ru-RU" dirty="0" err="1"/>
              <a:t>релаксационно</a:t>
            </a:r>
            <a:r>
              <a:rPr lang="ru-RU" dirty="0"/>
              <a:t>-оздоровительные, культурно-творческие, образовательные потребности и интересы участников данного процесса, создаются условия для формирования социально активной личности, способной к преобразованию окружающей действительности и себя в ней</a:t>
            </a:r>
          </a:p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C38D713-10BA-4619-A328-80B54B6D6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BEA1583-5CEF-4E36-A7FC-D34B7E954D76}" type="datetime1">
              <a:rPr lang="ru-RU" smtClean="0"/>
              <a:t>15.06.2021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2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05335A-5071-4D87-A92A-8E916BC21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трансфера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79355CF-752C-4718-9F8B-B1557275E2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2874" y="1853248"/>
            <a:ext cx="8807960" cy="4876026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1E9827B7-7A1A-44BB-A6E4-D3F7A1C51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56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BFA76-D923-4154-8FA9-6B84DD645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Место проведения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75F9C9-08A4-419C-8F78-DDB223026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F41478-EC89-4BC7-A207-EE4D841A1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0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B812BF-8D16-48C3-94FD-5AE4AC9F9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проведения квеста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CB31D9-1D38-427E-940E-4CD274A8B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Расчетное время на событие – 2-3 часа.(ночное время)</a:t>
            </a:r>
          </a:p>
          <a:p>
            <a:r>
              <a:rPr lang="ru-RU" dirty="0"/>
              <a:t>-Количество участников от 4 человек (возраст  18+)  </a:t>
            </a:r>
          </a:p>
          <a:p>
            <a:r>
              <a:rPr lang="ru-RU" dirty="0"/>
              <a:t>-Выполнил и запланировал следующее:</a:t>
            </a:r>
          </a:p>
          <a:p>
            <a:r>
              <a:rPr lang="ru-RU" dirty="0"/>
              <a:t>- Обустройство площадки квеста </a:t>
            </a:r>
          </a:p>
          <a:p>
            <a:r>
              <a:rPr lang="ru-RU" dirty="0"/>
              <a:t>-  Собрал 3 человека ассистента.</a:t>
            </a:r>
          </a:p>
          <a:p>
            <a:r>
              <a:rPr lang="ru-RU" dirty="0"/>
              <a:t>-Ассистенты  («мутанты», «монолит») </a:t>
            </a:r>
          </a:p>
          <a:p>
            <a:r>
              <a:rPr lang="ru-RU" dirty="0"/>
              <a:t>- Разработал квесты.</a:t>
            </a:r>
          </a:p>
          <a:p>
            <a:r>
              <a:rPr lang="ru-RU" dirty="0"/>
              <a:t>- Аренда оружия (</a:t>
            </a:r>
            <a:r>
              <a:rPr lang="ru-RU" dirty="0" err="1"/>
              <a:t>лазертаг</a:t>
            </a:r>
            <a:r>
              <a:rPr lang="ru-RU" dirty="0"/>
              <a:t>, винтовка) (Для квеста)</a:t>
            </a:r>
          </a:p>
          <a:p>
            <a:r>
              <a:rPr lang="ru-RU" dirty="0"/>
              <a:t>-Аренда экипировки (шлемы с датчиками, счетчик </a:t>
            </a:r>
            <a:r>
              <a:rPr lang="ru-RU" dirty="0" err="1"/>
              <a:t>гейгера</a:t>
            </a:r>
            <a:r>
              <a:rPr lang="ru-RU" dirty="0"/>
              <a:t>, гранаты, пиротехника) </a:t>
            </a:r>
          </a:p>
          <a:p>
            <a:r>
              <a:rPr lang="ru-RU" dirty="0"/>
              <a:t>-Аренда автомобиля (внедорожника)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8AB9BD-CA6B-465D-A1B8-DF8474318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777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39276-5CD0-46E1-8753-1088F96CE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Сами квесты из себя будут представлять умственно так и физически требовательными. То есть, говоря, придется где-то “раскинуть” мозгами, а где-то даже ногами.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249645-86FA-4B0F-A8ED-A9458CD74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ECCF5B-B249-401E-B760-610387344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70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DCF63-B119-4489-8D0B-A7657C5BA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Первый квест – «</a:t>
            </a:r>
            <a:r>
              <a:rPr lang="ru-RU" sz="2000" dirty="0" err="1"/>
              <a:t>Разминка».Будет</a:t>
            </a:r>
            <a:r>
              <a:rPr lang="ru-RU" sz="2000" dirty="0"/>
              <a:t> представлять собой разминку для мозга, вам предстоит разгадать обычный кроссворд на тематику ВОВ. Интернет приветствуется. Награда – банка тушенки для каждого. </a:t>
            </a:r>
            <a:br>
              <a:rPr lang="ru-RU" sz="2000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3F5C18-4F34-4E2D-AB9B-62A594F3A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A01D9C-4D7E-4F15-B90F-7D3E2122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46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8AE94-67DB-4F5B-A3B3-9B0FC21BF5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267026"/>
          </a:xfrm>
        </p:spPr>
        <p:txBody>
          <a:bodyPr/>
          <a:lstStyle/>
          <a:p>
            <a:r>
              <a:rPr lang="ru-RU" sz="2000" dirty="0"/>
              <a:t>Второй квест – «Секретное письмо». Собирание всех недостающих остатков условно секретного письма погибшего в аномалии советского солдата. Само письмо собрать будет не сложно, т.к мы не пытались прятать усердно куски письма. Карта местности (КПК) будет выдана участникам с красными пометками на карте, значит где-то там и спрятан кусок письма. После того, как текст письма будет полностью составлен, задание считается выполнено.</a:t>
            </a:r>
            <a:br>
              <a:rPr lang="ru-RU" sz="2000" dirty="0"/>
            </a:br>
            <a:r>
              <a:rPr lang="ru-RU" sz="2000" dirty="0"/>
              <a:t>Награда – открывалка для консервы.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95B691-C996-4932-B4A7-E454CABF4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94E788-E376-4076-8EB8-9457120E2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15.06.2021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4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76</TotalTime>
  <Words>599</Words>
  <Application>Microsoft Office PowerPoint</Application>
  <PresentationFormat>Широкоэкранный</PresentationFormat>
  <Paragraphs>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Ион</vt:lpstr>
      <vt:lpstr>МИНИСТЕРСТВО ОБРАЗОВАНИЯ И НАУКИ РЕСПУБЛИКИ БУРЯТИЯ ГБПОУ «БАЙКАЛЬСКИЙ КОЛЛЕДЖ ТУРИЗМАИ СЕРВИСА» Разработка историко-познавательной квест-игры "Герои малой Родины"</vt:lpstr>
      <vt:lpstr>Актуальностью данной темы является то, что анимация является одной из ключевых терминов в современном туризме и требует тщательной разборки для углубления в данную тему. Цель дипломной работы является разработка  новой квест-игры «Герои малой Родины" Объектом проектирования является анимационный квест на военную тематику, посвященную событиям Великой Отечественной войны Предметом проектирования является разработка программу квест-игры «Герои малой Родины» на территории партизанской деревни в Сосновом Бору. </vt:lpstr>
      <vt:lpstr>Анимация в туризме</vt:lpstr>
      <vt:lpstr>Схема трансфера</vt:lpstr>
      <vt:lpstr>Место проведения</vt:lpstr>
      <vt:lpstr>План проведения квеста</vt:lpstr>
      <vt:lpstr>Сами квесты из себя будут представлять умственно так и физически требовательными. То есть, говоря, придется где-то “раскинуть” мозгами, а где-то даже ногами.  </vt:lpstr>
      <vt:lpstr>Первый квест – «Разминка».Будет представлять собой разминку для мозга, вам предстоит разгадать обычный кроссворд на тематику ВОВ. Интернет приветствуется. Награда – банка тушенки для каждого.   </vt:lpstr>
      <vt:lpstr>Второй квест – «Секретное письмо». Собирание всех недостающих остатков условно секретного письма погибшего в аномалии советского солдата. Само письмо собрать будет не сложно, т.к мы не пытались прятать усердно куски письма. Карта местности (КПК) будет выдана участникам с красными пометками на карте, значит где-то там и спрятан кусок письма. После того, как текст письма будет полностью составлен, задание считается выполнено. Награда – открывалка для консервы. </vt:lpstr>
      <vt:lpstr>. </vt:lpstr>
      <vt:lpstr>Четвертый квест – «Локация». Правила оказания первой доврачебной помощи на одном из участников для поиска карты для смены локации. Для пятого и последующих квестов мы должны перейти на другую локацию. В лесу ждут задания для активных физических действий.  </vt:lpstr>
      <vt:lpstr>пятый квест –«Побег». Участникам предстоит убегать от фашистских солдат. Участники начинают движение с заданного места локализации, как и  аниматоры. Участникам нужно достичь определенного места, прежде чем их поймают. Считается пойманным тот, до кого дотронулись.  </vt:lpstr>
      <vt:lpstr>седьмой квест – «Линия огня». Пройти через обстрел снайперского огня (группировки монолит) до заданной точки. Участникам будет выдана защитная форма, уплотненная одежда и защитные очки, а в качестве снайпера будет аниматор. Снайперу запрещено менять место.  </vt:lpstr>
      <vt:lpstr>восьмой квест – «Снайперская миссия». Участникам будет представлена возможность пострелять из снайперской винтовки. Будут выставлены мишени.  Награда - бутылка воды каждому.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РЕСПУБЛИКИ БУРЯТИЯ ГБПОУ «БАЙКАЛЬСКИЙ КОЛЛЕДЖ ТУРИЗМАИ СЕРВИСА» Разработка историко-познавательной квест-игры "Герои малой Родины"</dc:title>
  <dc:creator>Цурикова Лариса Алексеевна</dc:creator>
  <cp:lastModifiedBy>Цурикова Лариса Алексеевна</cp:lastModifiedBy>
  <cp:revision>7</cp:revision>
  <dcterms:created xsi:type="dcterms:W3CDTF">2021-06-15T01:23:19Z</dcterms:created>
  <dcterms:modified xsi:type="dcterms:W3CDTF">2021-06-15T03:24:01Z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816873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