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1" r:id="rId3"/>
    <p:sldId id="257" r:id="rId4"/>
    <p:sldId id="277" r:id="rId5"/>
    <p:sldId id="258" r:id="rId6"/>
    <p:sldId id="272" r:id="rId7"/>
    <p:sldId id="260" r:id="rId8"/>
    <p:sldId id="261" r:id="rId9"/>
    <p:sldId id="266" r:id="rId10"/>
    <p:sldId id="267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39389ECB-EFA2-4965-94F1-1388C674937E}">
          <p14:sldIdLst>
            <p14:sldId id="256"/>
            <p14:sldId id="257"/>
          </p14:sldIdLst>
        </p14:section>
        <p14:section name="Раздел без заголовка" id="{DA26F1C6-723C-4FA9-BC35-930AB11EB950}">
          <p14:sldIdLst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7620" y="5929330"/>
            <a:ext cx="3200400" cy="685801"/>
          </a:xfrm>
        </p:spPr>
        <p:txBody>
          <a:bodyPr>
            <a:normAutofit/>
          </a:bodyPr>
          <a:lstStyle/>
          <a:p>
            <a:r>
              <a:rPr lang="ru-RU" sz="16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апрель, </a:t>
            </a:r>
            <a:r>
              <a:rPr lang="ru-RU" sz="16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2021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071678"/>
            <a:ext cx="8229600" cy="2590800"/>
          </a:xfrm>
        </p:spPr>
        <p:txBody>
          <a:bodyPr>
            <a:normAutofit/>
          </a:bodyPr>
          <a:lstStyle/>
          <a:p>
            <a:pPr algn="ctr"/>
            <a:r>
              <a:rPr lang="ru-RU" sz="3800" b="1" dirty="0" smtClean="0">
                <a:solidFill>
                  <a:schemeClr val="tx2">
                    <a:lumMod val="90000"/>
                  </a:schemeClr>
                </a:solidFill>
                <a:latin typeface="+mj-lt"/>
                <a:cs typeface="Times New Roman" pitchFamily="18" charset="0"/>
              </a:rPr>
              <a:t>ПРОЕКТ</a:t>
            </a:r>
            <a:r>
              <a:rPr lang="ru-RU" sz="3800" b="1" i="1" dirty="0" smtClean="0">
                <a:solidFill>
                  <a:schemeClr val="tx2">
                    <a:lumMod val="9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3800" dirty="0" smtClean="0">
                <a:solidFill>
                  <a:schemeClr val="tx2">
                    <a:lumMod val="90000"/>
                  </a:schemeClr>
                </a:solidFill>
                <a:latin typeface="+mj-lt"/>
                <a:cs typeface="Times New Roman" pitchFamily="18" charset="0"/>
              </a:rPr>
              <a:t>на тему: </a:t>
            </a:r>
          </a:p>
          <a:p>
            <a:pPr algn="ctr"/>
            <a:r>
              <a:rPr lang="ru-RU" sz="3800" b="1" dirty="0" smtClean="0">
                <a:solidFill>
                  <a:schemeClr val="tx2">
                    <a:lumMod val="90000"/>
                  </a:schemeClr>
                </a:solidFill>
                <a:latin typeface="+mj-lt"/>
                <a:cs typeface="Times New Roman" pitchFamily="18" charset="0"/>
              </a:rPr>
              <a:t>«Великие мюзиклы мира»</a:t>
            </a:r>
            <a:endParaRPr lang="ru-RU" sz="3800" dirty="0" smtClean="0">
              <a:solidFill>
                <a:schemeClr val="tx2">
                  <a:lumMod val="90000"/>
                </a:schemeClr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3800" dirty="0" smtClean="0">
                <a:solidFill>
                  <a:schemeClr val="tx2">
                    <a:lumMod val="90000"/>
                  </a:schemeClr>
                </a:solidFill>
                <a:latin typeface="+mj-lt"/>
                <a:cs typeface="Times New Roman" pitchFamily="18" charset="0"/>
              </a:rPr>
              <a:t>(музыка)</a:t>
            </a: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  <a:latin typeface="+mj-lt"/>
              </a:rPr>
              <a:t>	</a:t>
            </a:r>
          </a:p>
          <a:p>
            <a:r>
              <a:rPr lang="ru-RU" dirty="0" smtClean="0"/>
              <a:t>	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4143380"/>
            <a:ext cx="3962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Ученицы 8б класса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Варламовой Евгении</a:t>
            </a:r>
          </a:p>
          <a:p>
            <a:pPr algn="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			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Руководитель: 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Симонова Людмила Михайловна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62000" y="3048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Муниципальное бюджетное общеобразовательное  учреждение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«Основная общеобразовательная школа»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пгт Троицко-Печорск Республики Коми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Мюзикл «Призрак оперы»</a:t>
            </a:r>
            <a:endParaRPr lang="ru-RU" dirty="0"/>
          </a:p>
        </p:txBody>
      </p:sp>
      <p:pic>
        <p:nvPicPr>
          <p:cNvPr id="3" name="Picture 2" descr="C:\Users\Андрей\Desktop\pic_13583418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2400000" cy="1800000"/>
          </a:xfrm>
          <a:prstGeom prst="rect">
            <a:avLst/>
          </a:prstGeom>
          <a:noFill/>
        </p:spPr>
      </p:pic>
      <p:pic>
        <p:nvPicPr>
          <p:cNvPr id="6147" name="Picture 3" descr="C:\Users\Андрей\Desktop\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428736"/>
            <a:ext cx="4020308" cy="2214578"/>
          </a:xfrm>
          <a:prstGeom prst="rect">
            <a:avLst/>
          </a:prstGeom>
          <a:noFill/>
        </p:spPr>
      </p:pic>
      <p:pic>
        <p:nvPicPr>
          <p:cNvPr id="6148" name="Picture 4" descr="C:\Users\Андрей\Desktop\7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643446"/>
            <a:ext cx="3166939" cy="1800000"/>
          </a:xfrm>
          <a:prstGeom prst="rect">
            <a:avLst/>
          </a:prstGeom>
          <a:noFill/>
        </p:spPr>
      </p:pic>
      <p:pic>
        <p:nvPicPr>
          <p:cNvPr id="6149" name="Picture 5" descr="C:\Users\Андрей\Desktop\7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357694"/>
            <a:ext cx="3732759" cy="20923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9905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«Великие мюзиклы мира»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214554"/>
            <a:ext cx="7772400" cy="421720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«КОШКИ», «ПРИЗРАК ОПЕРЫ»</a:t>
            </a:r>
          </a:p>
          <a:p>
            <a:r>
              <a:rPr lang="ru-RU" dirty="0" smtClean="0"/>
              <a:t>Действующие лица;</a:t>
            </a:r>
          </a:p>
          <a:p>
            <a:r>
              <a:rPr lang="ru-RU" dirty="0" smtClean="0"/>
              <a:t>Краткое содержание;</a:t>
            </a:r>
          </a:p>
          <a:p>
            <a:r>
              <a:rPr lang="ru-RU" dirty="0" smtClean="0"/>
              <a:t>Интересные факты;</a:t>
            </a:r>
          </a:p>
          <a:p>
            <a:r>
              <a:rPr lang="ru-RU" dirty="0" smtClean="0"/>
              <a:t>История создания;</a:t>
            </a:r>
          </a:p>
          <a:p>
            <a:r>
              <a:rPr lang="ru-RU" dirty="0" smtClean="0"/>
              <a:t>Постановки в мире, в России;</a:t>
            </a:r>
          </a:p>
          <a:p>
            <a:r>
              <a:rPr lang="ru-RU" dirty="0" smtClean="0"/>
              <a:t>Экранизация.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МЮЗИКЛУ МОЖНО ВСЁ!</a:t>
            </a:r>
            <a:endParaRPr lang="ru-RU" dirty="0"/>
          </a:p>
        </p:txBody>
      </p:sp>
      <p:pic>
        <p:nvPicPr>
          <p:cNvPr id="7170" name="Picture 2" descr="C:\Users\Андрей\Desktop\16001042475f5fa737f00d54.3804483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6715172" cy="49128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3000372"/>
            <a:ext cx="6000792" cy="9144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  <p:pic>
        <p:nvPicPr>
          <p:cNvPr id="4" name="Picture 2" descr="C:\Users\Comp-1\Desktop\13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28728" y="1500174"/>
            <a:ext cx="6658065" cy="43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14546" y="5929330"/>
            <a:ext cx="5250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90000"/>
                  </a:schemeClr>
                </a:solidFill>
                <a:latin typeface="+mj-lt"/>
              </a:rPr>
              <a:t>Спектакли – легенды?</a:t>
            </a:r>
            <a:endParaRPr lang="ru-RU" sz="3600" dirty="0">
              <a:solidFill>
                <a:schemeClr val="tx2">
                  <a:lumMod val="90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2988374"/>
          </a:xfrm>
        </p:spPr>
        <p:txBody>
          <a:bodyPr/>
          <a:lstStyle/>
          <a:p>
            <a:r>
              <a:rPr lang="ru-RU" sz="3200" b="1" dirty="0" smtClean="0"/>
              <a:t>Цель: </a:t>
            </a:r>
            <a:r>
              <a:rPr lang="ru-RU" sz="3200" dirty="0" smtClean="0"/>
              <a:t>познакомиться с жанром мюзикл, его историей развития, с великими мюзиклами мира.</a:t>
            </a:r>
            <a:br>
              <a:rPr lang="ru-RU" sz="3200" dirty="0" smtClean="0"/>
            </a:br>
            <a:r>
              <a:rPr lang="ru-RU" sz="3200" b="1" dirty="0" smtClean="0"/>
              <a:t>Задачи: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1.изучить литературу о мюзикле;</a:t>
            </a:r>
            <a:br>
              <a:rPr lang="ru-RU" sz="3200" dirty="0" smtClean="0"/>
            </a:br>
            <a:r>
              <a:rPr lang="ru-RU" sz="3200" dirty="0" smtClean="0"/>
              <a:t>2.проанализировать историю развития мюзикла;</a:t>
            </a:r>
            <a:br>
              <a:rPr lang="ru-RU" sz="3200" dirty="0" smtClean="0"/>
            </a:br>
            <a:r>
              <a:rPr lang="ru-RU" sz="3200" dirty="0" smtClean="0"/>
              <a:t>3.познакомиться с самыми популярными мюзиклами наших дней;</a:t>
            </a:r>
            <a:br>
              <a:rPr lang="ru-RU" sz="3200" dirty="0" smtClean="0"/>
            </a:br>
            <a:r>
              <a:rPr lang="ru-RU" sz="3200" dirty="0" smtClean="0"/>
              <a:t>4.создать презентацию по теме: «Великие мюзиклы мира».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17232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642918"/>
            <a:ext cx="7772400" cy="2988374"/>
          </a:xfrm>
        </p:spPr>
        <p:txBody>
          <a:bodyPr/>
          <a:lstStyle/>
          <a:p>
            <a:r>
              <a:rPr lang="ru-RU" sz="3200" b="1" dirty="0" smtClean="0"/>
              <a:t>Объект исследования: </a:t>
            </a:r>
            <a:r>
              <a:rPr lang="ru-RU" sz="3200" dirty="0" smtClean="0"/>
              <a:t>мюзикл, как новый жанр музыкального театра.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/>
              <a:t>Предмет исследования: </a:t>
            </a:r>
            <a:r>
              <a:rPr lang="ru-RU" sz="3200" dirty="0" smtClean="0"/>
              <a:t>история развития жанра – мюзикл.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b="1" dirty="0" smtClean="0"/>
              <a:t>Методы исследования: </a:t>
            </a:r>
            <a:r>
              <a:rPr lang="ru-RU" sz="3200" dirty="0" smtClean="0"/>
              <a:t>поисковая работа, анализ и синтез информации, сравнение, классификация, моделирование, конструирование.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27172324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мюзикл</a:t>
            </a:r>
            <a:endParaRPr lang="ru-RU" dirty="0"/>
          </a:p>
        </p:txBody>
      </p:sp>
      <p:pic>
        <p:nvPicPr>
          <p:cNvPr id="1026" name="Picture 2" descr="C:\Users\Андрей\Desktop\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3" y="1500174"/>
            <a:ext cx="3751200" cy="2520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28860" y="4214818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шоу</a:t>
            </a:r>
            <a:endParaRPr lang="ru-RU" dirty="0"/>
          </a:p>
        </p:txBody>
      </p:sp>
      <p:pic>
        <p:nvPicPr>
          <p:cNvPr id="1027" name="Picture 3" descr="C:\Users\Андрей\Desktop\Щелкунчик_и_Крысиный_король_ТМДК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714752"/>
            <a:ext cx="3777049" cy="2520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357950" y="6286520"/>
            <a:ext cx="1054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зрелище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6035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мюзикла</a:t>
            </a:r>
            <a:endParaRPr lang="ru-RU" dirty="0"/>
          </a:p>
        </p:txBody>
      </p:sp>
      <p:pic>
        <p:nvPicPr>
          <p:cNvPr id="4" name="Picture 2" descr="C:\Users\Comp-1\Desktop\14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500174"/>
            <a:ext cx="2802767" cy="1785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28860" y="3429000"/>
            <a:ext cx="1975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Шоу менестрелей</a:t>
            </a:r>
            <a:endParaRPr lang="ru-RU" dirty="0"/>
          </a:p>
        </p:txBody>
      </p:sp>
      <p:pic>
        <p:nvPicPr>
          <p:cNvPr id="2050" name="Picture 2" descr="C:\Users\Андрей\Desktop\William_Hogarth_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4214818"/>
            <a:ext cx="2786082" cy="214216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5984" y="6357958"/>
            <a:ext cx="2686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«Опера нищих», 1728 год</a:t>
            </a:r>
            <a:endParaRPr lang="ru-RU" dirty="0"/>
          </a:p>
        </p:txBody>
      </p:sp>
      <p:pic>
        <p:nvPicPr>
          <p:cNvPr id="2051" name="Picture 3" descr="C:\Users\Андрей\Desktop\Шоу Бо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357166"/>
            <a:ext cx="2095500" cy="54483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500826" y="5929330"/>
            <a:ext cx="2388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</a:t>
            </a:r>
            <a:r>
              <a:rPr lang="en-US" dirty="0" smtClean="0"/>
              <a:t>Show Boat</a:t>
            </a:r>
            <a:r>
              <a:rPr lang="ru-RU" dirty="0" smtClean="0"/>
              <a:t>», 1927 год</a:t>
            </a:r>
            <a:endParaRPr lang="ru-RU" dirty="0"/>
          </a:p>
        </p:txBody>
      </p:sp>
      <p:pic>
        <p:nvPicPr>
          <p:cNvPr id="10" name="Picture 3" descr="C:\Users\Comp-1\Desktop\14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6116" y="1500174"/>
            <a:ext cx="3110934" cy="180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14290"/>
            <a:ext cx="7772400" cy="914400"/>
          </a:xfrm>
        </p:spPr>
        <p:txBody>
          <a:bodyPr/>
          <a:lstStyle/>
          <a:p>
            <a:r>
              <a:rPr lang="ru-RU" dirty="0" smtClean="0"/>
              <a:t>История мюзикла</a:t>
            </a:r>
            <a:endParaRPr lang="ru-RU" dirty="0"/>
          </a:p>
        </p:txBody>
      </p:sp>
      <p:pic>
        <p:nvPicPr>
          <p:cNvPr id="3074" name="Picture 2" descr="C:\Users\Андрей\Desktop\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14488"/>
            <a:ext cx="3199267" cy="1800000"/>
          </a:xfrm>
          <a:prstGeom prst="rect">
            <a:avLst/>
          </a:prstGeom>
          <a:noFill/>
        </p:spPr>
      </p:pic>
      <p:pic>
        <p:nvPicPr>
          <p:cNvPr id="3075" name="Picture 3" descr="C:\Users\Андрей\Desktop\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714488"/>
            <a:ext cx="3166938" cy="1800000"/>
          </a:xfrm>
          <a:prstGeom prst="rect">
            <a:avLst/>
          </a:prstGeom>
          <a:noFill/>
        </p:spPr>
      </p:pic>
      <p:pic>
        <p:nvPicPr>
          <p:cNvPr id="3076" name="Picture 4" descr="C:\Users\Андрей\Desktop\spider_ma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572008"/>
            <a:ext cx="3461539" cy="1800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071670" y="1071546"/>
            <a:ext cx="5376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Мюзиклы - «рекордсмены»: Кошки, Призрак Оперы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42910" y="4071942"/>
            <a:ext cx="3951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Мюзикл -  «неудачник»: Человек-паук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500562" y="4357694"/>
            <a:ext cx="4409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Самый известный отечественный мюзикл:</a:t>
            </a:r>
          </a:p>
          <a:p>
            <a:r>
              <a:rPr lang="ru-RU" dirty="0" smtClean="0"/>
              <a:t>Юнона и Авось</a:t>
            </a:r>
            <a:endParaRPr lang="ru-RU" dirty="0"/>
          </a:p>
        </p:txBody>
      </p:sp>
      <p:pic>
        <p:nvPicPr>
          <p:cNvPr id="3077" name="Picture 5" descr="C:\Users\Андрей\Desktop\Без названия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57884" y="5072074"/>
            <a:ext cx="2876550" cy="1590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31287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Популярные мюзиклы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28794" y="5357826"/>
            <a:ext cx="2318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Эндрю Ллойд </a:t>
            </a:r>
            <a:r>
              <a:rPr lang="ru-RU" dirty="0" err="1" smtClean="0"/>
              <a:t>Уэббер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57950" y="6286520"/>
            <a:ext cx="1744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Призрак Оперы</a:t>
            </a:r>
            <a:endParaRPr lang="ru-RU" dirty="0"/>
          </a:p>
        </p:txBody>
      </p:sp>
      <p:pic>
        <p:nvPicPr>
          <p:cNvPr id="5124" name="Picture 4" descr="C:\Users\Comp-1\Desktop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694" y="1214422"/>
            <a:ext cx="3511088" cy="197498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86578" y="714356"/>
            <a:ext cx="829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Кошки</a:t>
            </a:r>
            <a:endParaRPr lang="ru-RU" dirty="0"/>
          </a:p>
        </p:txBody>
      </p:sp>
      <p:pic>
        <p:nvPicPr>
          <p:cNvPr id="9" name="Picture 2" descr="C:\Users\Comp-1\Desktop\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2500306"/>
            <a:ext cx="4477686" cy="25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ндрей\Desktop\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214818"/>
            <a:ext cx="3133603" cy="18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670647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Мюзикл «Кошки»</a:t>
            </a:r>
            <a:endParaRPr lang="ru-RU" dirty="0"/>
          </a:p>
        </p:txBody>
      </p:sp>
      <p:pic>
        <p:nvPicPr>
          <p:cNvPr id="5122" name="Picture 2" descr="C:\Users\Андрей\Desktop\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3200000" cy="1800000"/>
          </a:xfrm>
          <a:prstGeom prst="rect">
            <a:avLst/>
          </a:prstGeom>
          <a:noFill/>
        </p:spPr>
      </p:pic>
      <p:pic>
        <p:nvPicPr>
          <p:cNvPr id="5123" name="Picture 3" descr="C:\Users\Андрей\Desktop\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85860"/>
            <a:ext cx="4448986" cy="2500330"/>
          </a:xfrm>
          <a:prstGeom prst="rect">
            <a:avLst/>
          </a:prstGeom>
          <a:noFill/>
        </p:spPr>
      </p:pic>
      <p:pic>
        <p:nvPicPr>
          <p:cNvPr id="5124" name="Picture 4" descr="C:\Users\Андрей\Desktop\1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071942"/>
            <a:ext cx="4286280" cy="2480061"/>
          </a:xfrm>
          <a:prstGeom prst="rect">
            <a:avLst/>
          </a:prstGeom>
          <a:noFill/>
        </p:spPr>
      </p:pic>
      <p:pic>
        <p:nvPicPr>
          <p:cNvPr id="5125" name="Picture 5" descr="C:\Users\Андрей\Desktop\unname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071942"/>
            <a:ext cx="2409026" cy="2500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233068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136</TotalTime>
  <Words>155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Метро</vt:lpstr>
      <vt:lpstr>апрель, 2021 </vt:lpstr>
      <vt:lpstr>Актуальность </vt:lpstr>
      <vt:lpstr>Цель: познакомиться с жанром мюзикл, его историей развития, с великими мюзиклами мира. Задачи: 1.изучить литературу о мюзикле; 2.проанализировать историю развития мюзикла; 3.познакомиться с самыми популярными мюзиклами наших дней; 4.создать презентацию по теме: «Великие мюзиклы мира». </vt:lpstr>
      <vt:lpstr>Объект исследования: мюзикл, как новый жанр музыкального театра.  Предмет исследования: история развития жанра – мюзикл.  Методы исследования: поисковая работа, анализ и синтез информации, сравнение, классификация, моделирование, конструирование.</vt:lpstr>
      <vt:lpstr>Что такое мюзикл</vt:lpstr>
      <vt:lpstr>История мюзикла</vt:lpstr>
      <vt:lpstr>История мюзикла</vt:lpstr>
      <vt:lpstr>Популярные мюзиклы</vt:lpstr>
      <vt:lpstr>Мюзикл «Кошки»</vt:lpstr>
      <vt:lpstr>Мюзикл «Призрак оперы»</vt:lpstr>
      <vt:lpstr>Презентация  «Великие мюзиклы мира»</vt:lpstr>
      <vt:lpstr>МЮЗИКЛУ МОЖНО ВСЁ!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Comp-1</dc:creator>
  <cp:lastModifiedBy>Андрей</cp:lastModifiedBy>
  <cp:revision>17</cp:revision>
  <dcterms:created xsi:type="dcterms:W3CDTF">2021-03-11T09:48:00Z</dcterms:created>
  <dcterms:modified xsi:type="dcterms:W3CDTF">2021-04-05T19:42:12Z</dcterms:modified>
</cp:coreProperties>
</file>