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Default Extension="jpeg" ContentType="image/jpeg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1"/>
  </p:sldMasterIdLst>
  <p:sldIdLst>
    <p:sldId id="256" r:id="rId2"/>
    <p:sldId id="257" r:id="rId3"/>
    <p:sldId id="259" r:id="rId4"/>
    <p:sldId id="258" r:id="rId5"/>
    <p:sldId id="261" r:id="rId6"/>
    <p:sldId id="260" r:id="rId7"/>
    <p:sldId id="262" r:id="rId8"/>
    <p:sldId id="263" r:id="rId9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>
    <p:restoredLeft sz="15620"/>
    <p:restoredTop sz="94660"/>
  </p:normalViewPr>
  <p:slideViewPr>
    <p:cSldViewPr>
      <p:cViewPr varScale="1">
        <p:scale>
          <a:sx n="103" d="100"/>
          <a:sy n="103" d="100"/>
        </p:scale>
        <p:origin x="-20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3" name="Group 42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4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0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5" name="Rectangle 11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6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7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1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5" name="Rectangle 84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11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1" name="Rectangle 80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5" name="Freeform 44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Freeform 51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Freeform 57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Freeform 67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Freeform 68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47" name="Rectangle 46"/>
          <p:cNvSpPr/>
          <p:nvPr/>
        </p:nvSpPr>
        <p:spPr>
          <a:xfrm>
            <a:off x="4649096" y="-21511"/>
            <a:ext cx="3505200" cy="2312889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4733365" y="2708476"/>
            <a:ext cx="3313355" cy="1702160"/>
          </a:xfrm>
        </p:spPr>
        <p:txBody>
          <a:bodyPr>
            <a:normAutofit/>
          </a:bodyPr>
          <a:lstStyle>
            <a:lvl1pPr>
              <a:defRPr sz="360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733365" y="4421080"/>
            <a:ext cx="3309803" cy="1260629"/>
          </a:xfrm>
        </p:spPr>
        <p:txBody>
          <a:bodyPr>
            <a:normAutofit/>
          </a:bodyPr>
          <a:lstStyle>
            <a:lvl1pPr marL="0" indent="0" algn="l">
              <a:buNone/>
              <a:defRPr sz="1800">
                <a:solidFill>
                  <a:srgbClr val="424242"/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>
          <a:xfrm>
            <a:off x="4738744" y="1516828"/>
            <a:ext cx="2133600" cy="750981"/>
          </a:xfrm>
        </p:spPr>
        <p:txBody>
          <a:bodyPr anchor="b"/>
          <a:lstStyle>
            <a:lvl1pPr algn="l">
              <a:defRPr sz="2400"/>
            </a:lvl1pPr>
          </a:lstStyle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0" name="Rectangle 49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>
          <a:xfrm>
            <a:off x="5303520" y="5719966"/>
            <a:ext cx="2831592" cy="365125"/>
          </a:xfrm>
        </p:spPr>
        <p:txBody>
          <a:bodyPr>
            <a:normAutofit/>
          </a:bodyPr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>
          <a:xfrm>
            <a:off x="4649096" y="5719966"/>
            <a:ext cx="643666" cy="365125"/>
          </a:xfrm>
        </p:spPr>
        <p:txBody>
          <a:bodyPr/>
          <a:lstStyle>
            <a:lvl1pPr>
              <a:defRPr>
                <a:solidFill>
                  <a:schemeClr val="accent1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9" name="Rectangle 88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030147"/>
            <a:ext cx="1484453" cy="4780344"/>
          </a:xfrm>
        </p:spPr>
        <p:txBody>
          <a:bodyPr vert="eaVert" anchor="ctr"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053296" y="1030147"/>
            <a:ext cx="5423704" cy="4780344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258645" y="2900829"/>
            <a:ext cx="6637468" cy="1362075"/>
          </a:xfrm>
        </p:spPr>
        <p:txBody>
          <a:bodyPr anchor="b"/>
          <a:lstStyle>
            <a:lvl1pPr algn="l">
              <a:defRPr sz="4000" b="0" cap="none" baseline="0"/>
            </a:lvl1pPr>
          </a:lstStyle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258645" y="4267200"/>
            <a:ext cx="6637467" cy="1520413"/>
          </a:xfrm>
        </p:spPr>
        <p:txBody>
          <a:bodyPr anchor="t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042416" y="2313432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11" name="Content Placeholder 10"/>
          <p:cNvSpPr>
            <a:spLocks noGrp="1"/>
          </p:cNvSpPr>
          <p:nvPr>
            <p:ph sz="quarter" idx="14"/>
          </p:nvPr>
        </p:nvSpPr>
        <p:spPr>
          <a:xfrm>
            <a:off x="4645152" y="2313431"/>
            <a:ext cx="3419856" cy="3493008"/>
          </a:xfr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12111" y="2316009"/>
            <a:ext cx="3057148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41721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5011837" y="2316010"/>
            <a:ext cx="3055717" cy="639762"/>
          </a:xfrm>
        </p:spPr>
        <p:txBody>
          <a:bodyPr anchor="b"/>
          <a:lstStyle>
            <a:lvl1pPr marL="0" indent="0">
              <a:buNone/>
              <a:defRPr sz="2400" b="1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152" y="2974694"/>
            <a:ext cx="3419856" cy="2835797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2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3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4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78" name="Rectangle 77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79" name="Rectangle 78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0" name="Rectangle 79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5" name="Rectangle 74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6" name="Rectangle 75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7" name="Rectangle 76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7" name="Freeform 46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Freeform 50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Hexagon 54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Freeform 58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Hexagon 62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Freeform 69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Freeform 70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46" name="Rectangle 45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58" name="Rectangle 57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45894" y="856527"/>
            <a:ext cx="3090440" cy="5150734"/>
          </a:xfrm>
        </p:spPr>
        <p:txBody>
          <a:bodyPr/>
          <a:lstStyle>
            <a:lvl1pPr>
              <a:defRPr sz="24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61" name="Rectangle 60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9833" y="2657434"/>
            <a:ext cx="3304572" cy="1463153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6592" y="4136994"/>
            <a:ext cx="3298784" cy="1517904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4" name="Group 43"/>
          <p:cNvGrpSpPr/>
          <p:nvPr/>
        </p:nvGrpSpPr>
        <p:grpSpPr>
          <a:xfrm>
            <a:off x="-382404" y="0"/>
            <a:ext cx="9932332" cy="6858000"/>
            <a:chOff x="-382404" y="0"/>
            <a:chExt cx="9932332" cy="6858000"/>
          </a:xfrm>
        </p:grpSpPr>
        <p:grpSp>
          <p:nvGrpSpPr>
            <p:cNvPr id="45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75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87" name="Rectangle 8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8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9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6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84" name="Rectangle 83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5" name="Rectangle 84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6" name="Rectangle 85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77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81" name="Rectangle 80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2" name="Rectangle 81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83" name="Rectangle 82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78" name="Rectangle 77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79" name="Rectangle 78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80" name="Rectangle 79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6" name="Freeform 45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8" name="Freeform 47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Freeform 49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1" name="Hexagon 60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2" name="Hexagon 61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3" name="Freeform 62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4" name="Hexagon 63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5" name="Hexagon 64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6" name="Hexagon 65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7" name="Hexagon 66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8" name="Hexagon 67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9" name="Hexagon 68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0" name="Hexagon 69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1" name="Hexagon 70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2" name="Hexagon 71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3" name="Freeform 72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74" name="Freeform 73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94" name="Rectangle 93"/>
          <p:cNvSpPr/>
          <p:nvPr/>
        </p:nvSpPr>
        <p:spPr>
          <a:xfrm>
            <a:off x="4561242" y="-21511"/>
            <a:ext cx="3679116" cy="6271840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1" name="Rectangle 10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2" name="Rectangle 101"/>
          <p:cNvSpPr/>
          <p:nvPr/>
        </p:nvSpPr>
        <p:spPr>
          <a:xfrm>
            <a:off x="905571" y="601883"/>
            <a:ext cx="3562257" cy="5648445"/>
          </a:xfrm>
          <a:prstGeom prst="rect">
            <a:avLst/>
          </a:prstGeom>
          <a:solidFill>
            <a:srgbClr val="FFFFFF"/>
          </a:solidFill>
          <a:ln w="3175">
            <a:solidFill>
              <a:schemeClr val="tx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5" name="Rectangle 104"/>
          <p:cNvSpPr/>
          <p:nvPr/>
        </p:nvSpPr>
        <p:spPr>
          <a:xfrm>
            <a:off x="4650889" y="6088284"/>
            <a:ext cx="3505200" cy="8174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734424" y="2660904"/>
            <a:ext cx="3300984" cy="1463040"/>
          </a:xfrm>
        </p:spPr>
        <p:txBody>
          <a:bodyPr anchor="b">
            <a:normAutofit/>
          </a:bodyPr>
          <a:lstStyle>
            <a:lvl1pPr algn="l">
              <a:defRPr sz="2800" b="0"/>
            </a:lvl1pPr>
          </a:lstStyle>
          <a:p>
            <a:r>
              <a:rPr lang="ru-RU" smtClean="0"/>
              <a:t>Образец заголовка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005208" y="693795"/>
            <a:ext cx="3359623" cy="5468112"/>
          </a:xfrm>
        </p:spPr>
        <p:txBody>
          <a:bodyPr/>
          <a:lstStyle>
            <a:lvl1pPr marL="0" indent="0">
              <a:buNone/>
              <a:defRPr sz="3200">
                <a:solidFill>
                  <a:schemeClr val="accent1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 smtClean="0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734630" y="4133088"/>
            <a:ext cx="3300573" cy="1519561"/>
          </a:xfrm>
        </p:spPr>
        <p:txBody>
          <a:bodyPr>
            <a:normAutofit/>
          </a:bodyPr>
          <a:lstStyle>
            <a:lvl1pPr marL="0" indent="0">
              <a:buNone/>
              <a:defRPr sz="1600">
                <a:solidFill>
                  <a:srgbClr val="424242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641448" y="5724835"/>
            <a:ext cx="3493664" cy="365125"/>
          </a:xfrm>
        </p:spPr>
        <p:txBody>
          <a:bodyPr>
            <a:normAutofit/>
          </a:bodyPr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2" name="Group 41"/>
          <p:cNvGrpSpPr/>
          <p:nvPr/>
        </p:nvGrpSpPr>
        <p:grpSpPr>
          <a:xfrm>
            <a:off x="-304800" y="0"/>
            <a:ext cx="9932332" cy="6858000"/>
            <a:chOff x="-382404" y="0"/>
            <a:chExt cx="9932332" cy="6858000"/>
          </a:xfrm>
        </p:grpSpPr>
        <p:grpSp>
          <p:nvGrpSpPr>
            <p:cNvPr id="43" name="Group 44"/>
            <p:cNvGrpSpPr/>
            <p:nvPr/>
          </p:nvGrpSpPr>
          <p:grpSpPr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1" name="Group 4"/>
              <p:cNvGrpSpPr/>
              <p:nvPr/>
            </p:nvGrpSpPr>
            <p:grpSpPr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2" name="Group 5"/>
              <p:cNvGrpSpPr/>
              <p:nvPr/>
            </p:nvGrpSpPr>
            <p:grpSpPr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grpSp>
            <p:nvGrpSpPr>
              <p:cNvPr id="103" name="Group 9"/>
              <p:cNvGrpSpPr/>
              <p:nvPr/>
            </p:nvGrpSpPr>
            <p:grpSpPr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400" y="0"/>
                  <a:ext cx="1600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0" y="0"/>
                  <a:ext cx="4572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8600" y="0"/>
                  <a:ext cx="76200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lang="en-US"/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10000" y="0"/>
                <a:ext cx="28194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600" y="0"/>
                <a:ext cx="4572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200" y="0"/>
                <a:ext cx="76200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/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1875" y="5035138"/>
              <a:ext cx="9144000" cy="1175655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1875" y="3467595"/>
              <a:ext cx="9144000" cy="890650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751" y="5640779"/>
              <a:ext cx="3004457" cy="1211283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1875" y="5284519"/>
              <a:ext cx="9144000" cy="1478478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7558" y="5132120"/>
              <a:ext cx="6982691" cy="171994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6165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20065" y="41260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9591" y="159242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7115" y="32560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3014" y="53833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1528"/>
              <a:ext cx="1261499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4365" y="540242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941" y="28497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840" y="4126077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10265" y="54119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9316" y="2859252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890" y="1563853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166" y="414512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116" y="5421479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117" y="2868778"/>
              <a:ext cx="1601400" cy="1388236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521" y="4055629"/>
              <a:ext cx="1243407" cy="1388236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771" y="1511524"/>
              <a:ext cx="1241871" cy="1388822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sp>
        <p:nvSpPr>
          <p:cNvPr id="66" name="Rectangle 65"/>
          <p:cNvSpPr/>
          <p:nvPr/>
        </p:nvSpPr>
        <p:spPr>
          <a:xfrm>
            <a:off x="457200" y="333487"/>
            <a:ext cx="8229600" cy="6185647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0" name="Rectangle 69"/>
          <p:cNvSpPr/>
          <p:nvPr/>
        </p:nvSpPr>
        <p:spPr>
          <a:xfrm>
            <a:off x="4561242" y="-21511"/>
            <a:ext cx="3679116" cy="699244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71" name="Rectangle 70"/>
          <p:cNvSpPr/>
          <p:nvPr/>
        </p:nvSpPr>
        <p:spPr>
          <a:xfrm>
            <a:off x="4649096" y="-21510"/>
            <a:ext cx="3505200" cy="62393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43490" y="1027664"/>
            <a:ext cx="7024744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ru-RU" smtClean="0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43492" y="2323652"/>
            <a:ext cx="6777317" cy="3508977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5997388" y="224492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rgbClr val="FEFEFE"/>
                </a:solidFill>
              </a:defRPr>
            </a:lvl1pPr>
          </a:lstStyle>
          <a:p>
            <a:fld id="{B4C71EC6-210F-42DE-9C53-41977AD35B3D}" type="datetimeFigureOut">
              <a:rPr lang="ru-RU" smtClean="0"/>
              <a:pPr/>
              <a:t>16.06.2021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641448" y="5852160"/>
            <a:ext cx="3502152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4649096" y="224491"/>
            <a:ext cx="1332156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rgbClr val="FEFEFE"/>
                </a:solidFill>
              </a:defRPr>
            </a:lvl1pPr>
          </a:lstStyle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spcBef>
          <a:spcPct val="0"/>
        </a:spcBef>
        <a:buNone/>
        <a:defRPr sz="4000" kern="1200">
          <a:solidFill>
            <a:schemeClr val="accent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90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chemeClr val="tx2"/>
          </a:solidFill>
          <a:latin typeface="+mn-lt"/>
          <a:ea typeface="+mn-ea"/>
          <a:cs typeface="+mn-cs"/>
        </a:defRPr>
      </a:lvl1pPr>
      <a:lvl2pPr marL="640080" indent="-27432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chemeClr val="tx2"/>
          </a:solidFill>
          <a:latin typeface="+mn-lt"/>
          <a:ea typeface="+mn-ea"/>
          <a:cs typeface="+mn-cs"/>
        </a:defRPr>
      </a:lvl2pPr>
      <a:lvl3pPr marL="91440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chemeClr val="tx2"/>
          </a:solidFill>
          <a:latin typeface="+mn-lt"/>
          <a:ea typeface="+mn-ea"/>
          <a:cs typeface="+mn-cs"/>
        </a:defRPr>
      </a:lvl3pPr>
      <a:lvl4pPr marL="112471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800" kern="1200">
          <a:solidFill>
            <a:schemeClr val="tx2"/>
          </a:solidFill>
          <a:latin typeface="+mn-lt"/>
          <a:ea typeface="+mn-ea"/>
          <a:cs typeface="+mn-cs"/>
        </a:defRPr>
      </a:lvl4pPr>
      <a:lvl5pPr marL="132588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600" kern="1200" baseline="0">
          <a:solidFill>
            <a:schemeClr val="tx2"/>
          </a:solidFill>
          <a:latin typeface="+mn-lt"/>
          <a:ea typeface="+mn-ea"/>
          <a:cs typeface="+mn-cs"/>
        </a:defRPr>
      </a:lvl5pPr>
      <a:lvl6pPr marL="1517904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72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240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408" indent="-228600" algn="l" defTabSz="914400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6.jpeg"/><Relationship Id="rId5" Type="http://schemas.openxmlformats.org/officeDocument/2006/relationships/image" Target="../media/image5.jpeg"/><Relationship Id="rId4" Type="http://schemas.openxmlformats.org/officeDocument/2006/relationships/image" Target="../media/image4.jpe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869432">
            <a:off x="2037694" y="1635784"/>
            <a:ext cx="2619772" cy="1962624"/>
          </a:xfrm>
          <a:prstGeom prst="rect">
            <a:avLst/>
          </a:prstGeom>
        </p:spPr>
      </p:pic>
      <p:sp>
        <p:nvSpPr>
          <p:cNvPr id="4" name="TextBox 3"/>
          <p:cNvSpPr txBox="1"/>
          <p:nvPr/>
        </p:nvSpPr>
        <p:spPr>
          <a:xfrm>
            <a:off x="4716016" y="28402"/>
            <a:ext cx="3384376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chemeClr val="bg1">
                    <a:lumMod val="85000"/>
                  </a:schemeClr>
                </a:solidFill>
              </a:rPr>
              <a:t>НАСЕКОМЫЕ </a:t>
            </a:r>
          </a:p>
          <a:p>
            <a:pPr algn="ctr"/>
            <a:r>
              <a:rPr lang="ru-RU" sz="2800" b="1" dirty="0" smtClean="0">
                <a:solidFill>
                  <a:schemeClr val="bg1">
                    <a:lumMod val="85000"/>
                  </a:schemeClr>
                </a:solidFill>
              </a:rPr>
              <a:t>ПЕРЕНОСЧИКИ ОПАСНЫХ ЗАБОЛЕВАНИЙ ДЛЯ ЧЕЛОВЕКА</a:t>
            </a:r>
            <a:endParaRPr lang="ru-RU" sz="2800" b="1" dirty="0">
              <a:solidFill>
                <a:schemeClr val="bg1">
                  <a:lumMod val="85000"/>
                </a:schemeClr>
              </a:solidFill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4680012" y="2743200"/>
            <a:ext cx="3456384" cy="2664296"/>
          </a:xfrm>
          <a:prstGeom prst="rect">
            <a:avLst/>
          </a:prstGeom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404426">
            <a:off x="539552" y="404664"/>
            <a:ext cx="2530592" cy="1836170"/>
          </a:xfrm>
          <a:prstGeom prst="rect">
            <a:avLst/>
          </a:prstGeom>
        </p:spPr>
      </p:pic>
      <p:pic>
        <p:nvPicPr>
          <p:cNvPr id="8" name="Рисунок 7"/>
          <p:cNvPicPr>
            <a:picLocks noChangeAspect="1"/>
          </p:cNvPicPr>
          <p:nvPr/>
        </p:nvPicPr>
        <p:blipFill>
          <a:blip r:embed="rId5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486486">
            <a:off x="370149" y="3238330"/>
            <a:ext cx="2300345" cy="2026280"/>
          </a:xfrm>
          <a:prstGeom prst="rect">
            <a:avLst/>
          </a:prstGeom>
        </p:spPr>
      </p:pic>
      <p:pic>
        <p:nvPicPr>
          <p:cNvPr id="9" name="Рисунок 8"/>
          <p:cNvPicPr>
            <a:picLocks noChangeAspect="1"/>
          </p:cNvPicPr>
          <p:nvPr/>
        </p:nvPicPr>
        <p:blipFill>
          <a:blip r:embed="rId6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1399329">
            <a:off x="2429422" y="4833340"/>
            <a:ext cx="2389629" cy="1489311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217225877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7192" y="0"/>
            <a:ext cx="8879304" cy="67413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3681836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0"/>
            <a:ext cx="8640960" cy="6507342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042576653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56617" y="0"/>
            <a:ext cx="8879879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1287174933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326578" y="-26294"/>
            <a:ext cx="8493893" cy="662364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41796219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Рисунок 3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0"/>
            <a:ext cx="8568952" cy="65699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392078789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Рисунок 4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251520" y="0"/>
            <a:ext cx="8640960" cy="666936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xmlns="" val="847927501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Рисунок 6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>
            <a:off x="1428728" y="3571876"/>
            <a:ext cx="3597307" cy="227930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692290">
            <a:off x="783059" y="843114"/>
            <a:ext cx="2421996" cy="195950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4" name="TextBox 3"/>
          <p:cNvSpPr txBox="1"/>
          <p:nvPr/>
        </p:nvSpPr>
        <p:spPr>
          <a:xfrm>
            <a:off x="2699792" y="1190941"/>
            <a:ext cx="6336704" cy="224676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3500" dirty="0" smtClean="0">
                <a:solidFill>
                  <a:srgbClr val="FF0000"/>
                </a:solidFill>
                <a:latin typeface="Arial Black" pitchFamily="34" charset="0"/>
              </a:rPr>
              <a:t>БЕРЕГИТЕ СЕБЯ </a:t>
            </a:r>
          </a:p>
          <a:p>
            <a:pPr algn="ctr"/>
            <a:r>
              <a:rPr lang="ru-RU" sz="3500" dirty="0" smtClean="0">
                <a:solidFill>
                  <a:srgbClr val="FF0000"/>
                </a:solidFill>
                <a:latin typeface="Arial Black" pitchFamily="34" charset="0"/>
              </a:rPr>
              <a:t>И СВОИХ ДЕТЕЙ!</a:t>
            </a:r>
          </a:p>
          <a:p>
            <a:pPr algn="ctr"/>
            <a:endParaRPr lang="ru-RU" sz="3500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ru-RU" sz="3500" dirty="0" smtClean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>
            <a:fillRect/>
          </a:stretch>
        </p:blipFill>
        <p:spPr>
          <a:xfrm rot="20667482">
            <a:off x="6079834" y="3078507"/>
            <a:ext cx="2489432" cy="196556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sp>
        <p:nvSpPr>
          <p:cNvPr id="8" name="TextBox 7"/>
          <p:cNvSpPr txBox="1"/>
          <p:nvPr/>
        </p:nvSpPr>
        <p:spPr>
          <a:xfrm>
            <a:off x="467544" y="4922050"/>
            <a:ext cx="6336704" cy="17081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endParaRPr lang="ru-RU" sz="3500" dirty="0" smtClean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ru-RU" sz="3500" dirty="0">
              <a:solidFill>
                <a:srgbClr val="FF0000"/>
              </a:solidFill>
              <a:latin typeface="Arial Black" pitchFamily="34" charset="0"/>
            </a:endParaRPr>
          </a:p>
          <a:p>
            <a:pPr algn="ctr"/>
            <a:endParaRPr lang="ru-RU" sz="3500" dirty="0" smtClean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9472150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Остин">
  <a:themeElements>
    <a:clrScheme name="Остин">
      <a:dk1>
        <a:sysClr val="windowText" lastClr="000000"/>
      </a:dk1>
      <a:lt1>
        <a:sysClr val="window" lastClr="FFFFFF"/>
      </a:lt1>
      <a:dk2>
        <a:srgbClr val="3E3D2D"/>
      </a:dk2>
      <a:lt2>
        <a:srgbClr val="CAF278"/>
      </a:lt2>
      <a:accent1>
        <a:srgbClr val="94C600"/>
      </a:accent1>
      <a:accent2>
        <a:srgbClr val="71685A"/>
      </a:accent2>
      <a:accent3>
        <a:srgbClr val="FF6700"/>
      </a:accent3>
      <a:accent4>
        <a:srgbClr val="909465"/>
      </a:accent4>
      <a:accent5>
        <a:srgbClr val="956B43"/>
      </a:accent5>
      <a:accent6>
        <a:srgbClr val="FEA022"/>
      </a:accent6>
      <a:hlink>
        <a:srgbClr val="E68200"/>
      </a:hlink>
      <a:folHlink>
        <a:srgbClr val="FFA94A"/>
      </a:folHlink>
    </a:clrScheme>
    <a:fontScheme name="Остин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Остин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Austin</Template>
  <TotalTime>17</TotalTime>
  <Words>12</Words>
  <Application>Microsoft Office PowerPoint</Application>
  <PresentationFormat>Экран (4:3)</PresentationFormat>
  <Paragraphs>5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8</vt:i4>
      </vt:variant>
    </vt:vector>
  </HeadingPairs>
  <TitlesOfParts>
    <vt:vector size="9" baseType="lpstr">
      <vt:lpstr>Остин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Павлик</dc:creator>
  <cp:lastModifiedBy>Петровы</cp:lastModifiedBy>
  <cp:revision>6</cp:revision>
  <dcterms:created xsi:type="dcterms:W3CDTF">2021-05-19T19:16:04Z</dcterms:created>
  <dcterms:modified xsi:type="dcterms:W3CDTF">2021-06-16T17:52:01Z</dcterms:modified>
</cp:coreProperties>
</file>