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57" r:id="rId7"/>
    <p:sldId id="261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343" autoAdjust="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180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96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95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684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31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924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59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0230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343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05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0894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EC8E1-C0E2-435A-BEAB-28F290DD3D7C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B4BDE-3D6B-46EA-AA62-1332EEA9A2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8788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7953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925" y="328204"/>
            <a:ext cx="8399417" cy="472467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87827" y="5412946"/>
            <a:ext cx="109336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неделю до Пасхи в воскресенье празднуется праздник,  называется Вербным воскресением.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Освящение вербы бывает  и в сам праздничный день, и накануне во время вечерней службы.  Освященные ветви раздаются молящимся, и с ними, при воженных свечах, верующие стоят до конца службы.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9200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944" y="390747"/>
            <a:ext cx="7537268" cy="486052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13264" y="5869968"/>
            <a:ext cx="92746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Пасха. Этот праздник- победа жизни над смертью, праздник любви, мира и светлой жизни.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25213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086" y="347786"/>
            <a:ext cx="8611303" cy="517512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75360" y="5867289"/>
            <a:ext cx="10241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всех храмах проходят праздничные службы.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Звонят колокола, красивым, красным, радостным звоном, который называется – трезвон.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033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37657" y="5933497"/>
            <a:ext cx="4516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Готовят Пасхи, пекут куличи, красят яйца…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52" y="403932"/>
            <a:ext cx="5725669" cy="48081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748" y="403932"/>
            <a:ext cx="5738741" cy="4808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08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64771" y="6016174"/>
            <a:ext cx="98624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Обычай в Пасху дарить друг другу красные яйца символизирует возрождение жизни.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Яйцо символизирует и появление цыплят, поэтому иногда наравне с яйцами дарят и цыплят.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1577" y="235131"/>
            <a:ext cx="6781799" cy="5512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439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8000" y="575759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службы верующие приветствуют друг друга целованием и словами: «Христос воскрес!»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76542"/>
            <a:ext cx="3923211" cy="55535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8331" y="76542"/>
            <a:ext cx="3923211" cy="5517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388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5526" y="280278"/>
            <a:ext cx="7118033" cy="45399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3840" y="5212467"/>
            <a:ext cx="11704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Веками любимой пасхальной игрой на Руси было катание яиц.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Устраивали эту игру так: устанавливали деревянный или картонный «каток» и вокруг него освобождали ровное место, на котором раскладывали крашеные яйца, игрушечки, незамысловатые сувениры. Играющие дети подходили по очереди к «катку» и катили каждый свое яйцо. Выигрывал тот, чей предмет укатывался дальше всего.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2054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9575" y="-228600"/>
            <a:ext cx="13011150" cy="7315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" y="548640"/>
            <a:ext cx="10241280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195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202</Words>
  <Application>Microsoft Office PowerPoint</Application>
  <PresentationFormat>Широкоэкранный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9</cp:revision>
  <dcterms:created xsi:type="dcterms:W3CDTF">2021-05-16T19:33:24Z</dcterms:created>
  <dcterms:modified xsi:type="dcterms:W3CDTF">2021-06-16T20:48:59Z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564803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