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0" r:id="rId2"/>
    <p:sldId id="261" r:id="rId3"/>
    <p:sldId id="266" r:id="rId4"/>
    <p:sldId id="276" r:id="rId5"/>
    <p:sldId id="277" r:id="rId6"/>
    <p:sldId id="278" r:id="rId7"/>
    <p:sldId id="279" r:id="rId8"/>
    <p:sldId id="281" r:id="rId9"/>
    <p:sldId id="282" r:id="rId10"/>
    <p:sldId id="267" r:id="rId11"/>
    <p:sldId id="283" r:id="rId12"/>
    <p:sldId id="284" r:id="rId13"/>
    <p:sldId id="285" r:id="rId14"/>
    <p:sldId id="286" r:id="rId15"/>
    <p:sldId id="287" r:id="rId16"/>
    <p:sldId id="288" r:id="rId17"/>
    <p:sldId id="27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Раздел по умолчанию" id="{39389ECB-EFA2-4965-94F1-1388C674937E}">
          <p14:sldIdLst>
            <p14:sldId id="256"/>
            <p14:sldId id="257"/>
          </p14:sldIdLst>
        </p14:section>
        <p14:section name="Раздел без заголовка" id="{DA26F1C6-723C-4FA9-BC35-930AB11EB950}">
          <p14:sldIdLst>
            <p14:sldId id="258"/>
            <p14:sldId id="259"/>
            <p14:sldId id="260"/>
            <p14:sldId id="261"/>
            <p14:sldId id="262"/>
            <p14:sldId id="263"/>
            <p14:sldId id="264"/>
            <p14:sldId id="265"/>
            <p14:sldId id="266"/>
            <p14:sldId id="267"/>
            <p14:sldId id="268"/>
            <p14:sldId id="269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05.04.2021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05.04.2021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05.04.2021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05.04.2021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05.04.2021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05.04.2021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05.04.2021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05.04.2021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05.04.2021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05.04.2021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05.04.2021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05.04.2021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57620" y="5929330"/>
            <a:ext cx="3200400" cy="685801"/>
          </a:xfrm>
        </p:spPr>
        <p:txBody>
          <a:bodyPr>
            <a:normAutofit/>
          </a:bodyPr>
          <a:lstStyle/>
          <a:p>
            <a:r>
              <a:rPr lang="ru-RU" sz="1600" spc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апрель, 2021 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2071678"/>
            <a:ext cx="8229600" cy="2590800"/>
          </a:xfrm>
        </p:spPr>
        <p:txBody>
          <a:bodyPr>
            <a:normAutofit/>
          </a:bodyPr>
          <a:lstStyle/>
          <a:p>
            <a:pPr algn="ctr"/>
            <a:r>
              <a:rPr lang="ru-RU" sz="3800" dirty="0" smtClean="0">
                <a:solidFill>
                  <a:schemeClr val="tx2">
                    <a:lumMod val="90000"/>
                  </a:schemeClr>
                </a:solidFill>
                <a:latin typeface="+mj-lt"/>
                <a:cs typeface="Times New Roman" pitchFamily="18" charset="0"/>
              </a:rPr>
              <a:t> </a:t>
            </a:r>
            <a:endParaRPr lang="ru-RU" sz="3800" dirty="0" smtClean="0">
              <a:solidFill>
                <a:schemeClr val="tx2">
                  <a:lumMod val="90000"/>
                </a:schemeClr>
              </a:solidFill>
              <a:latin typeface="+mj-lt"/>
              <a:cs typeface="Times New Roman" pitchFamily="18" charset="0"/>
            </a:endParaRPr>
          </a:p>
          <a:p>
            <a:pPr algn="ctr"/>
            <a:r>
              <a:rPr lang="ru-RU" sz="3800" b="1" dirty="0" smtClean="0">
                <a:solidFill>
                  <a:schemeClr val="tx2">
                    <a:lumMod val="90000"/>
                  </a:schemeClr>
                </a:solidFill>
                <a:latin typeface="+mj-lt"/>
                <a:cs typeface="Times New Roman" pitchFamily="18" charset="0"/>
              </a:rPr>
              <a:t>«Великие мюзиклы мира»</a:t>
            </a:r>
            <a:endParaRPr lang="ru-RU" sz="3800" dirty="0" smtClean="0">
              <a:solidFill>
                <a:schemeClr val="tx2">
                  <a:lumMod val="90000"/>
                </a:schemeClr>
              </a:solidFill>
              <a:latin typeface="+mj-lt"/>
              <a:cs typeface="Times New Roman" pitchFamily="18" charset="0"/>
            </a:endParaRPr>
          </a:p>
          <a:p>
            <a:pPr algn="ctr"/>
            <a:r>
              <a:rPr lang="ru-RU" sz="3800" dirty="0" smtClean="0">
                <a:solidFill>
                  <a:schemeClr val="tx2">
                    <a:lumMod val="90000"/>
                  </a:schemeClr>
                </a:solidFill>
                <a:latin typeface="+mj-lt"/>
                <a:cs typeface="Times New Roman" pitchFamily="18" charset="0"/>
              </a:rPr>
              <a:t> </a:t>
            </a:r>
            <a:endParaRPr lang="ru-RU" sz="3800" dirty="0" smtClean="0">
              <a:solidFill>
                <a:schemeClr val="tx2">
                  <a:lumMod val="90000"/>
                </a:schemeClr>
              </a:solidFill>
              <a:latin typeface="+mj-lt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tx2">
                    <a:lumMod val="90000"/>
                  </a:schemeClr>
                </a:solidFill>
                <a:latin typeface="+mj-lt"/>
              </a:rPr>
              <a:t>	</a:t>
            </a:r>
          </a:p>
          <a:p>
            <a:r>
              <a:rPr lang="ru-RU" dirty="0" smtClean="0"/>
              <a:t>	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572000" y="4143380"/>
            <a:ext cx="39624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Ученицы 8б класса</a:t>
            </a:r>
          </a:p>
          <a:p>
            <a:pPr algn="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Варламовой Евгении</a:t>
            </a:r>
          </a:p>
          <a:p>
            <a:pPr algn="r"/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			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Руководитель: </a:t>
            </a:r>
          </a:p>
          <a:p>
            <a:pPr algn="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Симонова Людмила Михайловна</a:t>
            </a:r>
          </a:p>
          <a:p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762000" y="304801"/>
            <a:ext cx="7772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Муниципальное бюджетное общеобразовательное  учреждение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«Основная общеобразовательная школа» </a:t>
            </a:r>
            <a: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пгт Троицко-Печорск Республики Коми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Мюзикл «Призрак оперы»</a:t>
            </a:r>
            <a:endParaRPr lang="ru-RU" dirty="0"/>
          </a:p>
        </p:txBody>
      </p:sp>
      <p:pic>
        <p:nvPicPr>
          <p:cNvPr id="3" name="Picture 2" descr="C:\Users\Андрей\Desktop\pic_135834182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571612"/>
            <a:ext cx="2400000" cy="1800000"/>
          </a:xfrm>
          <a:prstGeom prst="rect">
            <a:avLst/>
          </a:prstGeom>
          <a:noFill/>
        </p:spPr>
      </p:pic>
      <p:pic>
        <p:nvPicPr>
          <p:cNvPr id="6147" name="Picture 3" descr="C:\Users\Андрей\Desktop\7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428736"/>
            <a:ext cx="4020308" cy="2214578"/>
          </a:xfrm>
          <a:prstGeom prst="rect">
            <a:avLst/>
          </a:prstGeom>
          <a:noFill/>
        </p:spPr>
      </p:pic>
      <p:pic>
        <p:nvPicPr>
          <p:cNvPr id="6148" name="Picture 4" descr="C:\Users\Андрей\Desktop\7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00694" y="4643446"/>
            <a:ext cx="3166939" cy="1800000"/>
          </a:xfrm>
          <a:prstGeom prst="rect">
            <a:avLst/>
          </a:prstGeom>
          <a:noFill/>
        </p:spPr>
      </p:pic>
      <p:pic>
        <p:nvPicPr>
          <p:cNvPr id="6149" name="Picture 5" descr="C:\Users\Андрей\Desktop\75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85786" y="4357694"/>
            <a:ext cx="3732759" cy="209233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499059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Действующие лица: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1571612"/>
            <a:ext cx="7772400" cy="457200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Призрак </a:t>
            </a:r>
            <a:r>
              <a:rPr lang="ru-RU" dirty="0" smtClean="0"/>
              <a:t>оперы - одинокий </a:t>
            </a:r>
            <a:r>
              <a:rPr lang="ru-RU" dirty="0" smtClean="0"/>
              <a:t>отшельник, обитающий в подвалах театра</a:t>
            </a:r>
          </a:p>
          <a:p>
            <a:r>
              <a:rPr lang="ru-RU" dirty="0" smtClean="0"/>
              <a:t>Кристина </a:t>
            </a:r>
            <a:r>
              <a:rPr lang="ru-RU" dirty="0" err="1" smtClean="0"/>
              <a:t>Даэ</a:t>
            </a:r>
            <a:r>
              <a:rPr lang="ru-RU" dirty="0" smtClean="0"/>
              <a:t> - юная </a:t>
            </a:r>
            <a:r>
              <a:rPr lang="ru-RU" dirty="0" smtClean="0"/>
              <a:t>танцовщица парижской Оперы</a:t>
            </a:r>
          </a:p>
          <a:p>
            <a:r>
              <a:rPr lang="ru-RU" dirty="0" smtClean="0"/>
              <a:t>Рауль, виконт де </a:t>
            </a:r>
            <a:r>
              <a:rPr lang="ru-RU" dirty="0" err="1" smtClean="0"/>
              <a:t>Шаньи</a:t>
            </a:r>
            <a:r>
              <a:rPr lang="ru-RU" dirty="0" smtClean="0"/>
              <a:t> - её </a:t>
            </a:r>
            <a:r>
              <a:rPr lang="ru-RU" dirty="0" smtClean="0"/>
              <a:t>друг детства, меценат</a:t>
            </a:r>
          </a:p>
          <a:p>
            <a:r>
              <a:rPr lang="ru-RU" dirty="0" err="1" smtClean="0"/>
              <a:t>Карлотта</a:t>
            </a:r>
            <a:r>
              <a:rPr lang="ru-RU" dirty="0" smtClean="0"/>
              <a:t> </a:t>
            </a:r>
            <a:r>
              <a:rPr lang="ru-RU" dirty="0" err="1" smtClean="0"/>
              <a:t>Джудичелли</a:t>
            </a:r>
            <a:r>
              <a:rPr lang="ru-RU" dirty="0" smtClean="0"/>
              <a:t> - оперная </a:t>
            </a:r>
            <a:r>
              <a:rPr lang="ru-RU" dirty="0" smtClean="0"/>
              <a:t>примадонна</a:t>
            </a:r>
          </a:p>
          <a:p>
            <a:r>
              <a:rPr lang="ru-RU" dirty="0" smtClean="0"/>
              <a:t>Мадам </a:t>
            </a:r>
            <a:r>
              <a:rPr lang="ru-RU" dirty="0" err="1" smtClean="0"/>
              <a:t>Жири</a:t>
            </a:r>
            <a:r>
              <a:rPr lang="ru-RU" dirty="0" smtClean="0"/>
              <a:t> - руководитель </a:t>
            </a:r>
            <a:r>
              <a:rPr lang="ru-RU" dirty="0" smtClean="0"/>
              <a:t>кордебалета</a:t>
            </a:r>
          </a:p>
          <a:p>
            <a:r>
              <a:rPr lang="ru-RU" dirty="0" err="1" smtClean="0"/>
              <a:t>Мег</a:t>
            </a:r>
            <a:r>
              <a:rPr lang="ru-RU" dirty="0" smtClean="0"/>
              <a:t> </a:t>
            </a:r>
            <a:r>
              <a:rPr lang="ru-RU" dirty="0" err="1" smtClean="0"/>
              <a:t>Жири</a:t>
            </a:r>
            <a:r>
              <a:rPr lang="ru-RU" dirty="0" smtClean="0"/>
              <a:t> - её </a:t>
            </a:r>
            <a:r>
              <a:rPr lang="ru-RU" dirty="0" smtClean="0"/>
              <a:t>дочь</a:t>
            </a:r>
          </a:p>
          <a:p>
            <a:r>
              <a:rPr lang="ru-RU" dirty="0" err="1" smtClean="0"/>
              <a:t>Ришар</a:t>
            </a:r>
            <a:r>
              <a:rPr lang="ru-RU" dirty="0" smtClean="0"/>
              <a:t> </a:t>
            </a:r>
            <a:r>
              <a:rPr lang="ru-RU" dirty="0" err="1" smtClean="0"/>
              <a:t>Фирмен</a:t>
            </a:r>
            <a:r>
              <a:rPr lang="ru-RU" dirty="0" smtClean="0"/>
              <a:t>, Жиль Андре - директора </a:t>
            </a:r>
            <a:r>
              <a:rPr lang="ru-RU" dirty="0" smtClean="0"/>
              <a:t>и владельцы Оперы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Краткое содержание «Призрака оперы»: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1714488"/>
            <a:ext cx="7772400" cy="4929222"/>
          </a:xfrm>
        </p:spPr>
        <p:txBody>
          <a:bodyPr>
            <a:normAutofit fontScale="32500" lnSpcReduction="20000"/>
          </a:bodyPr>
          <a:lstStyle/>
          <a:p>
            <a:r>
              <a:rPr lang="ru-RU" dirty="0" smtClean="0"/>
              <a:t>Пролог, 1905 год. В здании парижской Оперы проходит аукцион – распродают старую бутафорию. Среди публики – пожилой Рауль де </a:t>
            </a:r>
            <a:r>
              <a:rPr lang="ru-RU" dirty="0" err="1" smtClean="0"/>
              <a:t>Шаньи</a:t>
            </a:r>
            <a:r>
              <a:rPr lang="ru-RU" dirty="0" smtClean="0"/>
              <a:t>. Он обращает внимание на один из лотов – музыкальную шкатулку, чья мелодия переносит его на много лет назад…</a:t>
            </a:r>
          </a:p>
          <a:p>
            <a:r>
              <a:rPr lang="ru-RU" dirty="0" smtClean="0"/>
              <a:t>В парижской Опере – новые владельцы и директора, </a:t>
            </a:r>
            <a:r>
              <a:rPr lang="ru-RU" dirty="0" err="1" smtClean="0"/>
              <a:t>Фирмен</a:t>
            </a:r>
            <a:r>
              <a:rPr lang="ru-RU" dirty="0" smtClean="0"/>
              <a:t> и Андре. Попечителем и меценатом театра становится виконт Рауль де </a:t>
            </a:r>
            <a:r>
              <a:rPr lang="ru-RU" dirty="0" err="1" smtClean="0"/>
              <a:t>Шаньи</a:t>
            </a:r>
            <a:r>
              <a:rPr lang="ru-RU" dirty="0" smtClean="0"/>
              <a:t>. Юная танцовщица из кордебалета Кристина </a:t>
            </a:r>
            <a:r>
              <a:rPr lang="ru-RU" dirty="0" err="1" smtClean="0"/>
              <a:t>Даэ</a:t>
            </a:r>
            <a:r>
              <a:rPr lang="ru-RU" dirty="0" smtClean="0"/>
              <a:t> узнает в нем своего детского товарища. Девушка рано потеряла отца, знаменитого скрипача, и всю юность провела в театре. Но своей подруге </a:t>
            </a:r>
            <a:r>
              <a:rPr lang="ru-RU" dirty="0" err="1" smtClean="0"/>
              <a:t>Мег</a:t>
            </a:r>
            <a:r>
              <a:rPr lang="ru-RU" dirty="0" smtClean="0"/>
              <a:t> </a:t>
            </a:r>
            <a:r>
              <a:rPr lang="ru-RU" dirty="0" err="1" smtClean="0"/>
              <a:t>Жири</a:t>
            </a:r>
            <a:r>
              <a:rPr lang="ru-RU" dirty="0" smtClean="0"/>
              <a:t> Кристина признается, что еще и научилась петь – в театре её наставником был невидимый голос, который представлялся Ангелом Музыки.</a:t>
            </a:r>
          </a:p>
          <a:p>
            <a:r>
              <a:rPr lang="ru-RU" dirty="0" smtClean="0"/>
              <a:t>Под угрозой вечерний спектакль – </a:t>
            </a:r>
            <a:r>
              <a:rPr lang="ru-RU" dirty="0" err="1" smtClean="0"/>
              <a:t>Карлотта</a:t>
            </a:r>
            <a:r>
              <a:rPr lang="ru-RU" dirty="0" smtClean="0"/>
              <a:t> со скандалом покинула репетицию, но мадам </a:t>
            </a:r>
            <a:r>
              <a:rPr lang="ru-RU" dirty="0" err="1" smtClean="0"/>
              <a:t>Жири</a:t>
            </a:r>
            <a:r>
              <a:rPr lang="ru-RU" dirty="0" smtClean="0"/>
              <a:t> объявила владельцам оперы, что главную партию знает Кристина. Премьера спасена, публика в восторге от юной певицы. Рауль поздравляет старую знакомую с дебютом и приглашает на ужин. Но когда Кристина остается одна, таинственный голос запрещает ей уходить из театра. Девушка следует за Ангелом Музыки, попадая в его подземное жилище.</a:t>
            </a:r>
          </a:p>
          <a:p>
            <a:r>
              <a:rPr lang="ru-RU" dirty="0" smtClean="0"/>
              <a:t>Рауль обеспокоен – пропала Кристина, он ищет её в театре. </a:t>
            </a:r>
            <a:r>
              <a:rPr lang="ru-RU" dirty="0" err="1" smtClean="0"/>
              <a:t>Фирмен</a:t>
            </a:r>
            <a:r>
              <a:rPr lang="ru-RU" dirty="0" smtClean="0"/>
              <a:t> и Андре возмущены – им поступили письма, подписанные Призраком, они содержат указания, что отныне главные партии в операх должна петь Кристина, а не </a:t>
            </a:r>
            <a:r>
              <a:rPr lang="ru-RU" dirty="0" err="1" smtClean="0"/>
              <a:t>Карлотта</a:t>
            </a:r>
            <a:r>
              <a:rPr lang="ru-RU" dirty="0" smtClean="0"/>
              <a:t>. Но девушки все еще нет, и директора умоляют </a:t>
            </a:r>
            <a:r>
              <a:rPr lang="ru-RU" dirty="0" err="1" smtClean="0"/>
              <a:t>Карлотту</a:t>
            </a:r>
            <a:r>
              <a:rPr lang="ru-RU" dirty="0" smtClean="0"/>
              <a:t> вернуться. У той свои условия: юная конкурентка не должна получать заметные роли. На вечернем спектакле вернувшейся Кристине приходится играть Пажа. Призрак, взбешенный пренебрежением к его требованиям, убивает рабочего сцены и портит механизм, удерживающий люстру. Многотонный светильник падает в зрительный зал прямо во время спектакля, начинается пожар. Кристина и Рауль спасаются на крыше, она рассказывает ему о том, что Призрак, он же Ангел Музыки, действительно существует. Рауль говорит ей о любви и обещает защитить. Призрак оперы слышит их взаимные признания, сгорая от ревности.</a:t>
            </a:r>
          </a:p>
          <a:p>
            <a:r>
              <a:rPr lang="ru-RU" dirty="0" smtClean="0"/>
              <a:t>Некоторое время спустя в театре устраивают маскарад. В разгар веселья появляется Призрак, требуя поставить свое новое сочинение – оперу «Торжествующий Дон Жуан». Внезапно он замечает у Кристины кольцо, подаренное Раулем. Призрак срывает украшение и скрывается. Рауль видит реакцию мадам </a:t>
            </a:r>
            <a:r>
              <a:rPr lang="ru-RU" dirty="0" err="1" smtClean="0"/>
              <a:t>Жири</a:t>
            </a:r>
            <a:r>
              <a:rPr lang="ru-RU" dirty="0" smtClean="0"/>
              <a:t> и требует от нее правды. Она рассказывает печальную историю ребенка-изгоя, которого из-за внешнего уродства показывали в цирке, обращаясь хуже, чем с животным. Он сумел сбежать из клетки и поселился в подвалах театра – невероятно талантливый и трагически одинокий.</a:t>
            </a:r>
          </a:p>
          <a:p>
            <a:r>
              <a:rPr lang="ru-RU" dirty="0" smtClean="0"/>
              <a:t>Рауль решает схватить Призрака на премьере «Торжествующего Дон Жуана», которую он не сможет пропустить. Во время спектакля Кристина понимает, что её партнер – сам Призрак. Она срывает с него маску, являя публике обезображенное лицо. Призрак в ярости увлекает её в недра театра. Рауль устремляется следом – мадам </a:t>
            </a:r>
            <a:r>
              <a:rPr lang="ru-RU" dirty="0" err="1" smtClean="0"/>
              <a:t>Жири</a:t>
            </a:r>
            <a:r>
              <a:rPr lang="ru-RU" dirty="0" smtClean="0"/>
              <a:t> рассказала, как найти его жилище, но Призрак захватывает юношу в лассо (верёвку с петлёй на конце). Кристина поставлена перед выбором – провести всю жизнь с монстром или позволить ему убить Рауля. Она испытывает сострадание к несчастному и дает согласие остаться, целуя его. Призрак тронут её добротой и понимает, что она жертвует собой ради любви. Он отпускает пленников и садится в кресло, укутываясь плащом. Когда логово Призрака находят люди, </a:t>
            </a:r>
            <a:r>
              <a:rPr lang="ru-RU" dirty="0" err="1" smtClean="0"/>
              <a:t>Мег</a:t>
            </a:r>
            <a:r>
              <a:rPr lang="ru-RU" dirty="0" smtClean="0"/>
              <a:t> </a:t>
            </a:r>
            <a:r>
              <a:rPr lang="ru-RU" dirty="0" err="1" smtClean="0"/>
              <a:t>Жири</a:t>
            </a:r>
            <a:r>
              <a:rPr lang="ru-RU" dirty="0" smtClean="0"/>
              <a:t> поднимает плащ с кресла, под которым оказывается только лишь маска</a:t>
            </a:r>
            <a:r>
              <a:rPr lang="ru-RU" dirty="0" smtClean="0"/>
              <a:t>.</a:t>
            </a:r>
            <a:endParaRPr lang="ru-RU" dirty="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Интересные факты: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1571612"/>
            <a:ext cx="7772400" cy="4572000"/>
          </a:xfrm>
        </p:spPr>
        <p:txBody>
          <a:bodyPr>
            <a:normAutofit/>
          </a:bodyPr>
          <a:lstStyle/>
          <a:p>
            <a:r>
              <a:rPr lang="ru-RU" dirty="0" smtClean="0"/>
              <a:t> на Бродвее к 2012 году «Призрак оперы» был сыгран 10.000 раз!</a:t>
            </a:r>
          </a:p>
          <a:p>
            <a:r>
              <a:rPr lang="ru-RU" dirty="0" smtClean="0"/>
              <a:t>На грим Призрака тратится 2 часа.</a:t>
            </a:r>
          </a:p>
          <a:p>
            <a:r>
              <a:rPr lang="ru-RU" dirty="0" smtClean="0"/>
              <a:t>В спектакле участвует 130 человек, артисты одевают 230 костюмов.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История создания: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1571612"/>
            <a:ext cx="7772400" cy="4572000"/>
          </a:xfrm>
        </p:spPr>
        <p:txBody>
          <a:bodyPr>
            <a:normAutofit/>
          </a:bodyPr>
          <a:lstStyle/>
          <a:p>
            <a:r>
              <a:rPr lang="ru-RU" dirty="0" smtClean="0"/>
              <a:t>В основе мюзикла – роман Г.Леру «Призрак оперы» 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Постановки в мире, в России: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1571612"/>
            <a:ext cx="7772400" cy="4572000"/>
          </a:xfrm>
        </p:spPr>
        <p:txBody>
          <a:bodyPr>
            <a:normAutofit/>
          </a:bodyPr>
          <a:lstStyle/>
          <a:p>
            <a:r>
              <a:rPr lang="ru-RU" dirty="0" smtClean="0"/>
              <a:t>9 октября 1986 год – премьера на </a:t>
            </a:r>
            <a:r>
              <a:rPr lang="ru-RU" dirty="0" err="1" smtClean="0"/>
              <a:t>Вест-Энде</a:t>
            </a:r>
            <a:endParaRPr lang="ru-RU" dirty="0" smtClean="0"/>
          </a:p>
          <a:p>
            <a:r>
              <a:rPr lang="ru-RU" dirty="0" smtClean="0"/>
              <a:t>26 января 1988 год – на Бродвее</a:t>
            </a:r>
          </a:p>
          <a:p>
            <a:r>
              <a:rPr lang="ru-RU" dirty="0" smtClean="0"/>
              <a:t>2014 год – Москва (на русском языке)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Экранизация «Призрака оперы»: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2428868"/>
            <a:ext cx="7772400" cy="3071834"/>
          </a:xfrm>
        </p:spPr>
        <p:txBody>
          <a:bodyPr>
            <a:normAutofit/>
          </a:bodyPr>
          <a:lstStyle/>
          <a:p>
            <a:r>
              <a:rPr lang="ru-RU" dirty="0" smtClean="0"/>
              <a:t> 2004 год – фильм «Призрак оперы»</a:t>
            </a:r>
          </a:p>
          <a:p>
            <a:r>
              <a:rPr lang="ru-RU" dirty="0" smtClean="0"/>
              <a:t>2016 год – Париж?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042" y="3000372"/>
            <a:ext cx="6000792" cy="914400"/>
          </a:xfrm>
        </p:spPr>
        <p:txBody>
          <a:bodyPr/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Популярные мюзиклы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928794" y="5357826"/>
            <a:ext cx="23187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Эндрю Ллойд </a:t>
            </a:r>
            <a:r>
              <a:rPr lang="ru-RU" dirty="0" err="1" smtClean="0"/>
              <a:t>Уэббер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357950" y="6286520"/>
            <a:ext cx="1744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Призрак Оперы</a:t>
            </a:r>
            <a:endParaRPr lang="ru-RU" dirty="0"/>
          </a:p>
        </p:txBody>
      </p:sp>
      <p:pic>
        <p:nvPicPr>
          <p:cNvPr id="5124" name="Picture 4" descr="C:\Users\Comp-1\Desktop\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00694" y="1214422"/>
            <a:ext cx="3511088" cy="1974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786578" y="714356"/>
            <a:ext cx="8290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Кошки</a:t>
            </a:r>
            <a:endParaRPr lang="ru-RU" dirty="0"/>
          </a:p>
        </p:txBody>
      </p:sp>
      <p:pic>
        <p:nvPicPr>
          <p:cNvPr id="9" name="Picture 2" descr="C:\Users\Comp-1\Desktop\8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5786" y="2500306"/>
            <a:ext cx="4477686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Андрей\Desktop\8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43570" y="4214818"/>
            <a:ext cx="3133603" cy="1800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4670647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Мюзикл «Кошки»</a:t>
            </a:r>
            <a:endParaRPr lang="ru-RU" dirty="0"/>
          </a:p>
        </p:txBody>
      </p:sp>
      <p:pic>
        <p:nvPicPr>
          <p:cNvPr id="5122" name="Picture 2" descr="C:\Users\Андрей\Desktop\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571612"/>
            <a:ext cx="3200000" cy="1800000"/>
          </a:xfrm>
          <a:prstGeom prst="rect">
            <a:avLst/>
          </a:prstGeom>
          <a:noFill/>
        </p:spPr>
      </p:pic>
      <p:pic>
        <p:nvPicPr>
          <p:cNvPr id="5123" name="Picture 3" descr="C:\Users\Андрей\Desktop\2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285860"/>
            <a:ext cx="4448986" cy="2500330"/>
          </a:xfrm>
          <a:prstGeom prst="rect">
            <a:avLst/>
          </a:prstGeom>
          <a:noFill/>
        </p:spPr>
      </p:pic>
      <p:pic>
        <p:nvPicPr>
          <p:cNvPr id="5124" name="Picture 4" descr="C:\Users\Андрей\Desktop\11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4071942"/>
            <a:ext cx="4286280" cy="2480061"/>
          </a:xfrm>
          <a:prstGeom prst="rect">
            <a:avLst/>
          </a:prstGeom>
          <a:noFill/>
        </p:spPr>
      </p:pic>
      <p:pic>
        <p:nvPicPr>
          <p:cNvPr id="5125" name="Picture 5" descr="C:\Users\Андрей\Desktop\unnamed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29322" y="4071942"/>
            <a:ext cx="2409026" cy="250033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6233068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Действующие лица: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1571612"/>
            <a:ext cx="7772400" cy="457200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Гризабелла - бывшая </a:t>
            </a:r>
            <a:r>
              <a:rPr lang="ru-RU" dirty="0" smtClean="0"/>
              <a:t>"</a:t>
            </a:r>
            <a:r>
              <a:rPr lang="ru-RU" dirty="0" err="1" smtClean="0"/>
              <a:t>гламурная</a:t>
            </a:r>
            <a:r>
              <a:rPr lang="ru-RU" dirty="0" smtClean="0"/>
              <a:t>" кошка, которая состарилась и потеряла красоту</a:t>
            </a:r>
          </a:p>
          <a:p>
            <a:r>
              <a:rPr lang="ru-RU" dirty="0" err="1" smtClean="0"/>
              <a:t>Рам-Там-Таггер</a:t>
            </a:r>
            <a:r>
              <a:rPr lang="ru-RU" dirty="0" smtClean="0"/>
              <a:t> - роскошный </a:t>
            </a:r>
            <a:r>
              <a:rPr lang="ru-RU" dirty="0" smtClean="0"/>
              <a:t>кот с изменчивым характером</a:t>
            </a:r>
          </a:p>
          <a:p>
            <a:r>
              <a:rPr lang="ru-RU" dirty="0" err="1" smtClean="0"/>
              <a:t>Макавити</a:t>
            </a:r>
            <a:r>
              <a:rPr lang="ru-RU" dirty="0" smtClean="0"/>
              <a:t> - преступник</a:t>
            </a:r>
            <a:endParaRPr lang="ru-RU" dirty="0" smtClean="0"/>
          </a:p>
          <a:p>
            <a:r>
              <a:rPr lang="ru-RU" dirty="0" err="1" smtClean="0"/>
              <a:t>Дьютерономи</a:t>
            </a:r>
            <a:r>
              <a:rPr lang="ru-RU" dirty="0" smtClean="0"/>
              <a:t> - долгожитель</a:t>
            </a:r>
            <a:r>
              <a:rPr lang="ru-RU" dirty="0" smtClean="0"/>
              <a:t>, старейшина племени</a:t>
            </a:r>
          </a:p>
          <a:p>
            <a:r>
              <a:rPr lang="ru-RU" dirty="0" err="1" smtClean="0"/>
              <a:t>Мистофелис</a:t>
            </a:r>
            <a:r>
              <a:rPr lang="ru-RU" dirty="0" smtClean="0"/>
              <a:t> - танцовщик </a:t>
            </a:r>
            <a:r>
              <a:rPr lang="ru-RU" dirty="0" smtClean="0"/>
              <a:t>и чародей</a:t>
            </a:r>
          </a:p>
          <a:p>
            <a:r>
              <a:rPr lang="ru-RU" dirty="0" err="1" smtClean="0"/>
              <a:t>Манкустрап</a:t>
            </a:r>
            <a:r>
              <a:rPr lang="ru-RU" dirty="0" smtClean="0"/>
              <a:t> - главный </a:t>
            </a:r>
            <a:r>
              <a:rPr lang="ru-RU" dirty="0" smtClean="0"/>
              <a:t>рассказчик шоу</a:t>
            </a:r>
          </a:p>
          <a:p>
            <a:r>
              <a:rPr lang="ru-RU" dirty="0" err="1" smtClean="0"/>
              <a:t>Рамплтизер</a:t>
            </a:r>
            <a:r>
              <a:rPr lang="ru-RU" dirty="0" smtClean="0"/>
              <a:t>, </a:t>
            </a:r>
            <a:r>
              <a:rPr lang="ru-RU" dirty="0" err="1" smtClean="0"/>
              <a:t>Дженниэнидотс</a:t>
            </a:r>
            <a:r>
              <a:rPr lang="ru-RU" dirty="0" smtClean="0"/>
              <a:t>, </a:t>
            </a:r>
            <a:r>
              <a:rPr lang="ru-RU" dirty="0" err="1" smtClean="0"/>
              <a:t>Скимблшенкс</a:t>
            </a:r>
            <a:r>
              <a:rPr lang="ru-RU" dirty="0" smtClean="0"/>
              <a:t> и другие кошки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Краткое содержание: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1571612"/>
            <a:ext cx="7772400" cy="4572000"/>
          </a:xfrm>
        </p:spPr>
        <p:txBody>
          <a:bodyPr>
            <a:normAutofit fontScale="47500" lnSpcReduction="20000"/>
          </a:bodyPr>
          <a:lstStyle/>
          <a:p>
            <a:r>
              <a:rPr lang="ru-RU" dirty="0" smtClean="0"/>
              <a:t>Ночь. Лунный свет. Свалка. Ежегодно в один и тот же день происходит необычное событие – бал редкого кошачьего племени, носящего название </a:t>
            </a:r>
            <a:r>
              <a:rPr lang="ru-RU" dirty="0" err="1" smtClean="0"/>
              <a:t>Jellicle</a:t>
            </a:r>
            <a:r>
              <a:rPr lang="ru-RU" dirty="0" smtClean="0"/>
              <a:t>. У них есть несколько задач: узнать, что произошло за год, насладиться моментом светлой ночи, вдоволь натанцеваться, а также узнать от самого главного кота по имени </a:t>
            </a:r>
            <a:r>
              <a:rPr lang="ru-RU" dirty="0" err="1" smtClean="0"/>
              <a:t>Дьютерономи</a:t>
            </a:r>
            <a:r>
              <a:rPr lang="ru-RU" dirty="0" smtClean="0"/>
              <a:t> (Второзаконие), кому предстоит честь вознестись в другой мир, в рай всех кошек и котов, чтобы возродиться там. Один за другим представители кошачьих рассказывают свои истории, наблюдения. Среди главных претендентов на отправление в рай выделяются Мисс Дженни (старая кошка, дрессирующая мышей) и </a:t>
            </a:r>
            <a:r>
              <a:rPr lang="ru-RU" dirty="0" err="1" smtClean="0"/>
              <a:t>Рам-Там-Таггер</a:t>
            </a:r>
            <a:r>
              <a:rPr lang="ru-RU" dirty="0" smtClean="0"/>
              <a:t> (</a:t>
            </a:r>
            <a:r>
              <a:rPr lang="ru-RU" dirty="0" err="1" smtClean="0"/>
              <a:t>кот-мачо</a:t>
            </a:r>
            <a:r>
              <a:rPr lang="ru-RU" dirty="0" smtClean="0"/>
              <a:t>).</a:t>
            </a:r>
          </a:p>
          <a:p>
            <a:r>
              <a:rPr lang="ru-RU" dirty="0" smtClean="0"/>
              <a:t>Появляется главная героиня – Гризабелла. Старая кошка, помотанная жизнью. Давным-давно, она оставила родной дом, семью. А ведь когда-то, она была самой красивой и модной. Ее встречают холодно, никто не хочет замечать бедную кошку. Все с увлечением слушают следующего претендента на возрождение, а именно кота </a:t>
            </a:r>
            <a:r>
              <a:rPr lang="ru-RU" dirty="0" err="1" smtClean="0"/>
              <a:t>Бастофера</a:t>
            </a:r>
            <a:r>
              <a:rPr lang="ru-RU" dirty="0" smtClean="0"/>
              <a:t> Джонса, являющегося авторитетом в кошачьем мире.</a:t>
            </a:r>
          </a:p>
          <a:p>
            <a:r>
              <a:rPr lang="ru-RU" dirty="0" smtClean="0"/>
              <a:t>Но что это? Раздается звук сирен, злой преступник </a:t>
            </a:r>
            <a:r>
              <a:rPr lang="ru-RU" dirty="0" err="1" smtClean="0"/>
              <a:t>Макавити</a:t>
            </a:r>
            <a:r>
              <a:rPr lang="ru-RU" dirty="0" smtClean="0"/>
              <a:t> сбежал и присоединился к своим сородичам. Кошки в страхе разбегаются. Преступник прячется и ждет удобного момента. Тем временем появляется старейший кот по имени </a:t>
            </a:r>
            <a:r>
              <a:rPr lang="ru-RU" dirty="0" err="1" smtClean="0"/>
              <a:t>Дьютерономи</a:t>
            </a:r>
            <a:r>
              <a:rPr lang="ru-RU" dirty="0" smtClean="0"/>
              <a:t> (Второзаконие), которого похищает злой </a:t>
            </a:r>
            <a:r>
              <a:rPr lang="ru-RU" dirty="0" err="1" smtClean="0"/>
              <a:t>Макавити</a:t>
            </a:r>
            <a:r>
              <a:rPr lang="ru-RU" dirty="0" smtClean="0"/>
              <a:t>. Спасает </a:t>
            </a:r>
            <a:r>
              <a:rPr lang="ru-RU" dirty="0" err="1" smtClean="0"/>
              <a:t>Дьютерономи</a:t>
            </a:r>
            <a:r>
              <a:rPr lang="ru-RU" dirty="0" smtClean="0"/>
              <a:t> добрый кот-волшебник </a:t>
            </a:r>
            <a:r>
              <a:rPr lang="ru-RU" dirty="0" err="1" smtClean="0"/>
              <a:t>Мистофелис</a:t>
            </a:r>
            <a:r>
              <a:rPr lang="ru-RU" dirty="0" smtClean="0"/>
              <a:t>, умеющий показывать невероятные фокусы.</a:t>
            </a:r>
          </a:p>
          <a:p>
            <a:r>
              <a:rPr lang="ru-RU" dirty="0" smtClean="0"/>
              <a:t>Гризабелла не оставляет попыток завоевать доверие, она рассказывает собственную историю и кошачье племя принимает ее. </a:t>
            </a:r>
          </a:p>
          <a:p>
            <a:r>
              <a:rPr lang="ru-RU" dirty="0" smtClean="0"/>
              <a:t>Настал час икс, Второзаконие решает выбрать кошку для вознесения. Все вспоминают о </a:t>
            </a:r>
            <a:r>
              <a:rPr lang="ru-RU" dirty="0" err="1" smtClean="0"/>
              <a:t>Гризабелле</a:t>
            </a:r>
            <a:r>
              <a:rPr lang="ru-RU" dirty="0" smtClean="0"/>
              <a:t>, к ней проявляют сострадание и делают её избранной. Теперь ей суждено вознестись в рай, в сопровождении Второзакония. Гризабелла исчезает в тумане дыма и свете прожекторов. Ночь. Лунный свет. Свалка.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Интересные факты о мюзикле «Кошки»: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2000240"/>
            <a:ext cx="7772400" cy="457200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Действие мюзикла происходит на обычной свалке.</a:t>
            </a:r>
          </a:p>
          <a:p>
            <a:r>
              <a:rPr lang="ru-RU" dirty="0" smtClean="0"/>
              <a:t>У </a:t>
            </a:r>
            <a:r>
              <a:rPr lang="ru-RU" dirty="0" err="1" smtClean="0"/>
              <a:t>Ллойд-Уэббера</a:t>
            </a:r>
            <a:r>
              <a:rPr lang="ru-RU" dirty="0" smtClean="0"/>
              <a:t> дома было 2 кота: Сергей и Дмитрий (в честь Прокофьева и Шостаковича – любимых композиторов).</a:t>
            </a:r>
          </a:p>
          <a:p>
            <a:r>
              <a:rPr lang="ru-RU" dirty="0" smtClean="0"/>
              <a:t>При наборе актёров в мюзикл предпочтение отдаётся людям, имеющим большую спортивную подготовку.</a:t>
            </a:r>
          </a:p>
          <a:p>
            <a:r>
              <a:rPr lang="ru-RU" dirty="0" smtClean="0"/>
              <a:t>В актёрский состав мюзикла принципиально не брали знаменитостей мирового уровня.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История создания: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1571612"/>
            <a:ext cx="7772400" cy="4572000"/>
          </a:xfrm>
        </p:spPr>
        <p:txBody>
          <a:bodyPr>
            <a:normAutofit/>
          </a:bodyPr>
          <a:lstStyle/>
          <a:p>
            <a:r>
              <a:rPr lang="ru-RU" dirty="0" smtClean="0"/>
              <a:t>В основе мюзикла  - книга «Популярная наука о кошках, написанная старым опоссумом» (автор Т.С. Элиот)</a:t>
            </a:r>
          </a:p>
          <a:p>
            <a:r>
              <a:rPr lang="ru-RU" dirty="0" smtClean="0"/>
              <a:t>Весна 1981 года – премьера (Великобритания)</a:t>
            </a:r>
          </a:p>
          <a:p>
            <a:r>
              <a:rPr lang="ru-RU" dirty="0" smtClean="0"/>
              <a:t>Октябрь 1982 года – премьера на Бродвее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Постановки в мире, в России: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1571612"/>
            <a:ext cx="7772400" cy="4572000"/>
          </a:xfrm>
        </p:spPr>
        <p:txBody>
          <a:bodyPr>
            <a:normAutofit/>
          </a:bodyPr>
          <a:lstStyle/>
          <a:p>
            <a:r>
              <a:rPr lang="ru-RU" dirty="0" smtClean="0"/>
              <a:t>1981 год – премьера на сцене Великобритании 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   (</a:t>
            </a:r>
            <a:r>
              <a:rPr lang="ru-RU" dirty="0" smtClean="0"/>
              <a:t>1 год – 8.000 спектаклей)</a:t>
            </a:r>
          </a:p>
          <a:p>
            <a:r>
              <a:rPr lang="ru-RU" dirty="0" smtClean="0"/>
              <a:t>1988 </a:t>
            </a:r>
            <a:r>
              <a:rPr lang="ru-RU" dirty="0" smtClean="0"/>
              <a:t>год – Россия (на английском языке)</a:t>
            </a:r>
          </a:p>
          <a:p>
            <a:r>
              <a:rPr lang="ru-RU" dirty="0" smtClean="0"/>
              <a:t>2005 год – Россия (на русском языке)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Экранизация: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1571612"/>
            <a:ext cx="7772400" cy="4572000"/>
          </a:xfrm>
        </p:spPr>
        <p:txBody>
          <a:bodyPr>
            <a:normAutofit/>
          </a:bodyPr>
          <a:lstStyle/>
          <a:p>
            <a:r>
              <a:rPr lang="ru-RU" dirty="0" smtClean="0"/>
              <a:t> 1998 год – всего одна экранизация</a:t>
            </a:r>
          </a:p>
          <a:p>
            <a:r>
              <a:rPr lang="ru-RU" dirty="0" smtClean="0"/>
              <a:t>2016 год - 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176</TotalTime>
  <Words>1195</Words>
  <Application>Microsoft Office PowerPoint</Application>
  <PresentationFormat>Экран (4:3)</PresentationFormat>
  <Paragraphs>82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Метро</vt:lpstr>
      <vt:lpstr>апрель, 2021 </vt:lpstr>
      <vt:lpstr>Популярные мюзиклы</vt:lpstr>
      <vt:lpstr>Мюзикл «Кошки»</vt:lpstr>
      <vt:lpstr>Действующие лица:</vt:lpstr>
      <vt:lpstr>Краткое содержание:</vt:lpstr>
      <vt:lpstr>Интересные факты о мюзикле «Кошки»:</vt:lpstr>
      <vt:lpstr>История создания:</vt:lpstr>
      <vt:lpstr>Постановки в мире, в России:</vt:lpstr>
      <vt:lpstr>Экранизация:</vt:lpstr>
      <vt:lpstr>Мюзикл «Призрак оперы»</vt:lpstr>
      <vt:lpstr>Действующие лица:</vt:lpstr>
      <vt:lpstr>Краткое содержание «Призрака оперы»:</vt:lpstr>
      <vt:lpstr>Интересные факты:</vt:lpstr>
      <vt:lpstr>История создания:</vt:lpstr>
      <vt:lpstr>Постановки в мире, в России:</vt:lpstr>
      <vt:lpstr>Экранизация «Призрака оперы»: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Comp-1</dc:creator>
  <cp:lastModifiedBy>Андрей</cp:lastModifiedBy>
  <cp:revision>22</cp:revision>
  <dcterms:created xsi:type="dcterms:W3CDTF">2021-03-11T09:48:00Z</dcterms:created>
  <dcterms:modified xsi:type="dcterms:W3CDTF">2021-04-05T20:23:58Z</dcterms:modified>
</cp:coreProperties>
</file>