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u="sng" dirty="0" smtClean="0">
                <a:solidFill>
                  <a:schemeClr val="accent1"/>
                </a:solidFill>
              </a:rPr>
              <a:t>Презентация для детей на тему: «Викторина сказок»</a:t>
            </a:r>
            <a:endParaRPr lang="ru-RU" sz="4000" u="sng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Угадай что это за сказка?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AutoShape 2" descr="https://xn----8sbkeaodemdc0fei.xn--p1ai/wp-content/uploads/2020/12/Krasnaja-shapochka-1024x6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9396" name="Picture 4" descr="https://i.pinimg.com/originals/56/ee/f8/56eef89deeb198506bf09841c12b9b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640960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de56cbbdd87cc4f6fb9edbef5f434705/f0f4304571f8bac3e47e269cc4cce8e5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08520" y="0"/>
            <a:ext cx="9458325" cy="7058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zen_doc/3517023/pub_601e5b2653bb652e6a031fe8_601e5ba586f4e22208b4c5b2/scale_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32656"/>
            <a:ext cx="8712968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s://chitaem-skazki.ru/wp-content/uploads/2019/04/%D0%94%D0%B5%D1%82%D1%81%D0%BA%D0%B8%D0%B5-%D1%81%D0%BA%D0%B0%D0%B7%D0%BA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424936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AutoShape 2" descr="https://cdn1.ozone.ru/multimedia/10218115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4276" name="AutoShape 4" descr="https://cdn1.ozone.ru/multimedia/10218115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4278" name="Picture 6" descr="https://avatars.mds.yandex.net/get-zen_doc/1862846/pub_5fa8a97547a34812ce23ca80_5fa8b1ee1aeb58326c0c6674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88640"/>
            <a:ext cx="8424936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s://bel.cultreg.ru/uploads/8d0380f93f5b1f38ed8909224fcd4b8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568952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s://toymenu.ru/upload/iblock/0e1/0e1ab3a353b8fe98e1b6b71498e80b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849" y="116632"/>
            <a:ext cx="8551607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s://avatars.mds.yandex.net/get-zen_doc/1887445/pub_5e9ab030b6e0833eb9ee31c7_5e9ab0a6175b6f71c45aa3a1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8439150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detskiy-chas.ru/wp-content/uploads/2019/04/belosnezhka-i-sem-gnomov-audi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6632"/>
            <a:ext cx="8640960" cy="66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</TotalTime>
  <Words>16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Презентация для детей на тему: «Викторина сказок»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детей</dc:title>
  <dc:creator>Алексей</dc:creator>
  <cp:lastModifiedBy>Алексей</cp:lastModifiedBy>
  <cp:revision>8</cp:revision>
  <dcterms:created xsi:type="dcterms:W3CDTF">2021-06-16T14:26:51Z</dcterms:created>
  <dcterms:modified xsi:type="dcterms:W3CDTF">2021-06-16T15:46:30Z</dcterms:modified>
</cp:coreProperties>
</file>