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3" r:id="rId3"/>
    <p:sldId id="257" r:id="rId4"/>
    <p:sldId id="261" r:id="rId5"/>
    <p:sldId id="267" r:id="rId6"/>
    <p:sldId id="268" r:id="rId7"/>
    <p:sldId id="269" r:id="rId8"/>
    <p:sldId id="270" r:id="rId9"/>
    <p:sldId id="271" r:id="rId10"/>
    <p:sldId id="276" r:id="rId11"/>
    <p:sldId id="278" r:id="rId12"/>
    <p:sldId id="277" r:id="rId13"/>
    <p:sldId id="282" r:id="rId14"/>
    <p:sldId id="279" r:id="rId15"/>
    <p:sldId id="280" r:id="rId16"/>
    <p:sldId id="281" r:id="rId17"/>
    <p:sldId id="272" r:id="rId18"/>
    <p:sldId id="284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D1B2E8"/>
    <a:srgbClr val="FF8B8B"/>
    <a:srgbClr val="B07BD7"/>
    <a:srgbClr val="C39B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00981-FDE4-4A97-AE3A-86419A42DA2E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30140-F44F-4D20-BF1D-B662EAE3C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30140-F44F-4D20-BF1D-B662EAE3C50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.ws/uploads/posts/604931.jpg" TargetMode="External"/><Relationship Id="rId2" Type="http://schemas.openxmlformats.org/officeDocument/2006/relationships/hyperlink" Target="http://www.olgabor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1.pichost.me/640/15/1376496.jpg" TargetMode="External"/><Relationship Id="rId4" Type="http://schemas.openxmlformats.org/officeDocument/2006/relationships/hyperlink" Target="http://cdb-yaroslavl.ru/images/stories/login_users/data-pioner48-school-shopedu-portrety-pisateli-i-poety-25-portretov-20-600x60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o-name.ru/primeti/02/04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96520" y="548680"/>
            <a:ext cx="75009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rgbClr val="8A0000"/>
                </a:solidFill>
                <a:latin typeface="Comic Sans MS" pitchFamily="66" charset="0"/>
              </a:rPr>
              <a:t> </a:t>
            </a: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М. М. Пришвин</a:t>
            </a: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«Предмайское утро»,</a:t>
            </a: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«Глоток молока»</a:t>
            </a:r>
          </a:p>
          <a:p>
            <a:pPr algn="ctr">
              <a:defRPr/>
            </a:pPr>
            <a:endParaRPr lang="ru-RU" sz="2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8A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3357562"/>
            <a:ext cx="707236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Литературное чтение 1 класс</a:t>
            </a:r>
          </a:p>
          <a:p>
            <a:pPr algn="ctr">
              <a:defRPr/>
            </a:pPr>
            <a:endParaRPr lang="ru-RU" sz="2800" b="1" dirty="0" smtClean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endParaRPr lang="ru-RU" sz="2800" b="1" dirty="0" smtClean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endParaRPr lang="ru-RU" sz="2800" b="1" dirty="0" smtClean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Подготовила: Беляк Татьяна Павловна, </a:t>
            </a:r>
          </a:p>
          <a:p>
            <a:pPr algn="ctr">
              <a:defRPr/>
            </a:pPr>
            <a:r>
              <a:rPr lang="ru-RU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учитель начальных классов,</a:t>
            </a:r>
          </a:p>
          <a:p>
            <a:pPr algn="ctr">
              <a:defRPr/>
            </a:pPr>
            <a:r>
              <a:rPr lang="ru-RU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высшей квалификационной категории.</a:t>
            </a:r>
            <a:endParaRPr lang="ru-RU" b="1" dirty="0" smtClean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357166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МОУ «Музыкально – эстетический лицей им. А.Г. </a:t>
            </a:r>
            <a:r>
              <a:rPr lang="ru-RU" b="1" dirty="0" err="1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Шнитке</a:t>
            </a:r>
            <a:r>
              <a:rPr lang="ru-RU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»</a:t>
            </a:r>
            <a:endParaRPr lang="ru-RU" b="1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fs.znanio.ru/methodology/images/19/0c/190cb7f046da71341e89634ae56ebc2ad62f4ca7.jpg"/>
          <p:cNvPicPr>
            <a:picLocks noChangeAspect="1" noChangeArrowheads="1"/>
          </p:cNvPicPr>
          <p:nvPr/>
        </p:nvPicPr>
        <p:blipFill>
          <a:blip r:embed="rId2"/>
          <a:srcRect l="14583" t="22785" r="8333" b="12115"/>
          <a:stretch>
            <a:fillRect/>
          </a:stretch>
        </p:blipFill>
        <p:spPr bwMode="auto">
          <a:xfrm>
            <a:off x="1357290" y="428604"/>
            <a:ext cx="7350176" cy="5715040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4" descr="data:image/jpeg;base64,/9j/4AAQSkZJRgABAQAAAQABAAD/2wCEAAkGBw0NDA4NDRAPDQ0ODhAPDg4NDQ8MDQwNFREXFyARFBQYHCghGRomJxYYIT0hJSkrMDEuGh8zODMsNygtLisBCgoKDg0OFxAPFzAlHiU3NC0rLDcsNzQsLCwtLCwvNywrNywsLCwuLS0rNTEtMisvKywsNyw0NzAsLC0sOCwsLP/AABEIALgA8AMBIgACEQEDEQH/xAAbAAEBAQEBAQEBAAAAAAAAAAAAAwIBBQQGB//EADMQAAICAgECBAUCBgEFAAAAAAABAhEDEgQhMQUTIkEGUWFxkTKBFBUjM6GxQlJTYtHx/8QAGQEBAQEBAQEAAAAAAAAAAAAAAAECBQQD/8QAIBEBAQEAAgIDAQEBAAAAAAAAABEBAgMSITFB8BPRBP/aAAwDAQACEQMRAD8A/ag6KOJFcB2gIOUKNUKEGaFGqO0IMUdo1Q1EGaFGtRqIM0KN6jUsGKFG6FCDNCjdChBihRujtCCdCilChBjUUboUWDFCilChBihqbo7QgnQopqKEE6O0boUIMUKKUKLBOjtG6FCDFCilChBOjtG6FCDFCilDUsE9TtG6O6iCdCimo1EGNRRvU7qIJ0KKajUsGKFFNRqIJ6iilHdRBOhqU1GpYJ6naKajUQT1GpTUaiCdCimp3UQT1GpTUaiCep3UpqNSwT1GpTU7qIJandSmo1EE9RqU1O6lgnqKKajUQT1O6lNRqIJ6jUpqd1EEtTupTUalgnqd1KajUQT1GpTU7qIJandSmo1LBPUaldRqIJ6jUpqd1EEtRqU1O6iCeo1KajUsE9TupTUaiCeo1KandRBLU7qU1GpYJ6jUrqNRBPUalKFCCep3UpQosE9RqUoUIMUNSlChBPUalNRQgxqNSmo1LBPU7qb1O6iCeoopqNRBOjtFNRqIJ0KKUNSwToUUo7QgnQopQoQT1O6m6O0IJ6jUpQosGNRqbo7qIJ6jUpQ1EGNRqb1O6iCdHaN6jUsGKFFNRQgnQopQoQYoUUoUIJ0do3QoQYoUboUWDGo1N0doQT1O0ao6IMajU2KEGaFGqFCDNCjdCiwZoUaoUIM0KNUdoQYoUboUIMUdNUKEGRRsCDFCjYAzQo0CjNCjQAzR2joA5Qo6AOUKOgDlCjoAAAAAAAAAAAAAAAAAAAAAAAAAAAAAAAAAAAAAAAAAAAAAAAAAAAAAAAAAAAAAAAAAAAAAAAAAAAAAAAAAAAAAAAAAAAAAAAAAAAAAAAAAAAAAAAAAAAAAAAMPNBTWNyipyi5Rha2lFd2l8uqPF4fimWXjPL4cuuHHxcOXGq6xm5NPr9bX4JR7oJcflY8uzxzjNQm4ScXajNd4/dFSgAAAAAAAAAAAAAAAAAAAAAAAAAAAAAAE82eGNJzkoqUowTfS5ydJAUB4uX4m40ZRh6nKXM/g1FLqsi7y+3VHp5ubgxzUMmXFCcmlGE8sITk37JN2yZyzfgfmPjPXLmwxwSePxLi3yOLcajyIP9WKL9717fQzzMk9uV4hx03k5nD4uHi1382bl0/a49fofL47zP4jJHFy4wxR8xviczE2/wCGzXWs2+66d+n+C3iGTleXyo6RjJRwwzTVv+GuEnLLBJdU+vyfU8u9l3dz96R63wbHjYuL/C8aXmLjPTLlSqGTO+stX7//AA94/NfB+dyx64cSwcDFDXHKf93k5PfJ9F3/ACey+alKn7yyQX1nCOyX7q/wfbr5Z44PsB8HO8Q8rGsqUJRejSlNwc93UUvS+rPOwfEmKWOEtlvkzrF5T/uY9pOrX2i/wXe3jmzdHvbK67v/AF9zR4K8bhi4kskn1WSWOK/5SyVdHzeJ+J58mSWHHCd480Z43inGXmvG1eGa7wt9L6on9eI/Ttg/GZOZmyyXJy5JZOKliyZIcdr05sL9UKfs3JP60eh4t4w3xcTrR554lqp03CcXJR2Xa61tfUn9+M3SveyZ4x90/UovquluupVujwPEZLHi5MYqMVxcWDJUIqEd9m7+3pPv5HiEY+a5NJY5OKbtwcvnL5LqkXOzPd/fP+D64501f/FScW30plT8Rj8VyyinJr18mM8WCMlvktzlr9f1Q/Hsex4Ry+TPHmSlDLnwZEp4nFQ2Wieiak9X3V9eqM8O/OX0V7s5qKt/NL926NH5fxT4kxvGpQi3Hfjzx21DzoNyk117NeWz1p8mWaOKXHyrGs0JTg54lNNKurTafuazt47uz2Pvaa+q+XuvsaTvqj83/PuVGUozwRk8LUcvlZVFzUk3HJjUl6rSb1v2PA4fivK9GHFl/QoT3d+ZnhFOLlJP3e11/wCC+Zjf+jjg/oTmvu32SO/7PC+HORpx82N71xZeXLNOSk8uSrl+G+/vZh+OafwuScZTefDk8uEFc8s9sSSS+fc3/bjM3f30P0Jic67dX8l3o89eI5VKMc2OGFzi2v63mtVJK36Uvf5nx8nxGU8blinCEFk6zyPVSho3cvdO6VfVDe3jg96Mk1aaa+aOn5X4T8UcpeTPKoxhGMMeOSi5Z5028kZ3bXv29z1/FPFo4J48aqUpyqSunBOEmn++tDj3cd4eWj0yc80ItqUopqO7TaVQutvsfF4Z4ouVieSEdOqpTmm9Zdm9bq6fQ/P+Mcty5kcOZVGeLIk1OMoNSSWsZNJ02lad9Uhy7czM3PsfsJNLv0PynxXkyciU+HXlx8qHIw5Wn1yRnWvTvdqq96+Z8vh/xBnlkhC45JaqpNPr6lKSbfdtX27WjzOP4rCPHjg1z5cOJzaWGWk4WrbUv+mN0n7230o8/b38eXGfQv4xlw8fPkxzhn4mXNllnwZfI85Qzzjrs5LrX0iul92ff8EfCOHjp8nlcTjrnrJKuRHLLlSyL/uXL9Mu6/Y8fjYckUpwycx41JZY8bLP+rKWLJGSuNdmn3S733Po+G4Z82RY3l5XH4PHUNIY5R48skpyf96MoufV31UqfU10dmUfnFyprZKblGTltjm24tbPpXzdsoufmUZwlOdSShKO36tVST+a6f4AOZ5ahg5uWEoyeSdwSpRk4qEX07e7KfzbOtayTuM45E936Za639wC+W56zRxc2d+X5k62gukrXobp/ddKPijmcesXUk/1X8n0YBnluiz5U3jlcpNbNJNt9XVy/wAROy505ZI5NpKfq9ak1P1Sb7/uAPLRfi+I5sbjDFOUNNlBKVatu269rJZubOSxx2bUP0q7UUpOq+VW/wAgF8tkopl8Vyy865zayxSknJ9VT6P59zuTxTPrL+rP1bL9T79b/Ox0Dz5e/YhDnZIODjKScNdJXTjqqq/Yvwebl4+8ozyY7duMJuMZNxbTaXv0AGbstHy+c7pv0qp17b/b92U4XPzYX6ck0ltqk3FOTq0ATN3Pgay82csUt25qUoRcZO1UY2vwfL5slU03bb67O627WAXd3R9U/FM681eZNPJL+ot21NVSv50a/mGXbDJTlePHrD1O4e3pAHntlGs/imWTjJ5Zt6ZFbk76yTq/2TGXxTNPpvNxcUqbtScV8n8r/wAAFzny3fkSfOySm8spzbqNT39Vr2+3c1yfEss5bOUnNLR29vT1Vde66gE3lsEcXMnBwanKLh6Y694RUr6P8luVzskvLlLJNvy5x/W06buvsAM5bNwfL50ptQk+icqvqop9/wDRrHy5x3ptbRknXTvX/oAzm6O5srnpLI9+iSbbcoqKpI+7N4nmpS8zJ1w6pyyOUnFSTSv6MA3nLczk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5" name="AutoShape 16" descr="data:image/jpeg;base64,/9j/4AAQSkZJRgABAQAAAQABAAD/2wCEAAkGBw0NDA4NDRAPDQ0ODhAPDg4NDQ8MDQwNFREXFyARFBQYHCghGRomJxYYIT0hJSkrMDEuGh8zODMsNygtLisBCgoKDg0OFxAPFzAlHiU3NC0rLDcsNzQsLCwtLCwvNywrNywsLCwuLS0rNTEtMisvKywsNyw0NzAsLC0sOCwsLP/AABEIALgA8AMBIgACEQEDEQH/xAAbAAEBAQEBAQEBAAAAAAAAAAAAAwIBBQQGB//EADMQAAICAgECBAUCBgEFAAAAAAABAhEDEgQhMQUTIkEGUWFxkTKBFBUjM6GxQlJTYtHx/8QAGQEBAQEBAQEAAAAAAAAAAAAAAAECBQQD/8QAIBEBAQEAAgIDAQEBAAAAAAAAABEBAgMSITFB8BPRBP/aAAwDAQACEQMRAD8A/ag6KOJFcB2gIOUKNUKEGaFGqO0IMUdo1Q1EGaFGtRqIM0KN6jUsGKFG6FCDNCjdChBihRujtCCdCilChBjUUboUWDFCilChBihqbo7QgnQopqKEE6O0boUIMUKKUKLBOjtG6FCDFCilChBOjtG6FCDFCilDUsE9TtG6O6iCdCimo1EGNRRvU7qIJ0KKajUsGKFFNRqIJ6iilHdRBOhqU1GpYJ6naKajUQT1GpTUaiCdCimp3UQT1GpTUaiCep3UpqNSwT1GpTU7qIJandSmo1EE9RqU1O6lgnqKKajUQT1O6lNRqIJ6jUpqd1EEtTupTUalgnqd1KajUQT1GpTU7qIJandSmo1LBPUaldRqIJ6jUpqd1EEtRqU1O6iCeo1KajUsE9TupTUaiCeo1KandRBLU7qU1GpYJ6jUrqNRBPUalKFCCep3UpQosE9RqUoUIMUNSlChBPUalNRQgxqNSmo1LBPU7qb1O6iCeoopqNRBOjtFNRqIJ0KKUNSwToUUo7QgnQopQoQT1O6m6O0IJ6jUpQosGNRqbo7qIJ6jUpQ1EGNRqb1O6iCdHaN6jUsGKFFNRQgnQopQoQYoUUoUIJ0do3QoQYoUboUWDGo1N0doQT1O0ao6IMajU2KEGaFGqFCDNCjdCiwZoUaoUIM0KNUdoQYoUboUIMUdNUKEGRRsCDFCjYAzQo0CjNCjQAzR2joA5Qo6AOUKOgDlCjoAAAAAAAAAAAAAAAAAAAAAAAAAAAAAAAAAAAAAAAAAAAAAAAAAAAAAAAAAAAAAAAAAAAAAAAAAAAAAAAAAAAAAAAAAAAAAAAAAAAAAAAAAAAAAAAAAAAAAAAMPNBTWNyipyi5Rha2lFd2l8uqPF4fimWXjPL4cuuHHxcOXGq6xm5NPr9bX4JR7oJcflY8uzxzjNQm4ScXajNd4/dFSgAAAAAAAAAAAAAAAAAAAAAAAAAAAAAAE82eGNJzkoqUowTfS5ydJAUB4uX4m40ZRh6nKXM/g1FLqsi7y+3VHp5ubgxzUMmXFCcmlGE8sITk37JN2yZyzfgfmPjPXLmwxwSePxLi3yOLcajyIP9WKL9717fQzzMk9uV4hx03k5nD4uHi1382bl0/a49fofL47zP4jJHFy4wxR8xviczE2/wCGzXWs2+66d+n+C3iGTleXyo6RjJRwwzTVv+GuEnLLBJdU+vyfU8u9l3dz96R63wbHjYuL/C8aXmLjPTLlSqGTO+stX7//AA94/NfB+dyx64cSwcDFDXHKf93k5PfJ9F3/ACey+alKn7yyQX1nCOyX7q/wfbr5Z44PsB8HO8Q8rGsqUJRejSlNwc93UUvS+rPOwfEmKWOEtlvkzrF5T/uY9pOrX2i/wXe3jmzdHvbK67v/AF9zR4K8bhi4kskn1WSWOK/5SyVdHzeJ+J58mSWHHCd480Z43inGXmvG1eGa7wt9L6on9eI/Ttg/GZOZmyyXJy5JZOKliyZIcdr05sL9UKfs3JP60eh4t4w3xcTrR554lqp03CcXJR2Xa61tfUn9+M3SveyZ4x90/UovquluupVujwPEZLHi5MYqMVxcWDJUIqEd9m7+3pPv5HiEY+a5NJY5OKbtwcvnL5LqkXOzPd/fP+D64501f/FScW30plT8Rj8VyyinJr18mM8WCMlvktzlr9f1Q/Hsex4Ry+TPHmSlDLnwZEp4nFQ2Wieiak9X3V9eqM8O/OX0V7s5qKt/NL926NH5fxT4kxvGpQi3Hfjzx21DzoNyk117NeWz1p8mWaOKXHyrGs0JTg54lNNKurTafuazt47uz2Pvaa+q+XuvsaTvqj83/PuVGUozwRk8LUcvlZVFzUk3HJjUl6rSb1v2PA4fivK9GHFl/QoT3d+ZnhFOLlJP3e11/wCC+Zjf+jjg/oTmvu32SO/7PC+HORpx82N71xZeXLNOSk8uSrl+G+/vZh+OafwuScZTefDk8uEFc8s9sSSS+fc3/bjM3f30P0Jic67dX8l3o89eI5VKMc2OGFzi2v63mtVJK36Uvf5nx8nxGU8blinCEFk6zyPVSho3cvdO6VfVDe3jg96Mk1aaa+aOn5X4T8UcpeTPKoxhGMMeOSi5Z5028kZ3bXv29z1/FPFo4J48aqUpyqSunBOEmn++tDj3cd4eWj0yc80ItqUopqO7TaVQutvsfF4Z4ouVieSEdOqpTmm9Zdm9bq6fQ/P+Mcty5kcOZVGeLIk1OMoNSSWsZNJ02lad9Uhy7czM3PsfsJNLv0PynxXkyciU+HXlx8qHIw5Wn1yRnWvTvdqq96+Z8vh/xBnlkhC45JaqpNPr6lKSbfdtX27WjzOP4rCPHjg1z5cOJzaWGWk4WrbUv+mN0n7230o8/b38eXGfQv4xlw8fPkxzhn4mXNllnwZfI85Qzzjrs5LrX0iul92ff8EfCOHjp8nlcTjrnrJKuRHLLlSyL/uXL9Mu6/Y8fjYckUpwycx41JZY8bLP+rKWLJGSuNdmn3S733Po+G4Z82RY3l5XH4PHUNIY5R48skpyf96MoufV31UqfU10dmUfnFyprZKblGTltjm24tbPpXzdsoufmUZwlOdSShKO36tVST+a6f4AOZ5ahg5uWEoyeSdwSpRk4qEX07e7KfzbOtayTuM45E936Za639wC+W56zRxc2d+X5k62gukrXobp/ddKPijmcesXUk/1X8n0YBnluiz5U3jlcpNbNJNt9XVy/wAROy505ZI5NpKfq9ak1P1Sb7/uAPLRfi+I5sbjDFOUNNlBKVatu269rJZubOSxx2bUP0q7UUpOq+VW/wAgF8tkopl8Vyy865zayxSknJ9VT6P59zuTxTPrL+rP1bL9T79b/Ox0Dz5e/YhDnZIODjKScNdJXTjqqq/Yvwebl4+8ozyY7duMJuMZNxbTaXv0AGbstHy+c7pv0qp17b/b92U4XPzYX6ck0ltqk3FOTq0ATN3Pgay82csUt25qUoRcZO1UY2vwfL5slU03bb67O627WAXd3R9U/FM681eZNPJL+ot21NVSv50a/mGXbDJTlePHrD1O4e3pAHntlGs/imWTjJ5Zt6ZFbk76yTq/2TGXxTNPpvNxcUqbtScV8n8r/wAAFzny3fkSfOySm8spzbqNT39Vr2+3c1yfEss5bOUnNLR29vT1Vde66gE3lsEcXMnBwanKLh6Y694RUr6P8luVzskvLlLJNvy5x/W06buvsAM5bNwfL50ptQk+icqvqop9/wDRrHy5x3ptbRknXTvX/oAzm6O5srnpLI9+iSbbcoqKpI+7N4nmpS8zJ1w6pyyOUnFSTSv6MA3nLczk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6" name="Picture 18" descr="http://www.prezentacii-angliyskiy.ru/images/2012-11-15_2048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AutoShape 20" descr="data:image/jpeg;base64,/9j/4AAQSkZJRgABAQAAAQABAAD/2wCEAAkGBxQTEhUUExQWFhUXGRsXGBgXGBwYGBgYGBoXGBgbFxccHSggHBolGxcVITEiJSkrLi4uFx8zODMsNygtLiwBCgoKBQUFDgUFDisZExkrKysrKysrKysrKysrKysrKysrKysrKysrKysrKysrKysrKysrKysrKysrKysrKysrK//AABEIAMgAoAMBIgACEQEDEQH/xAAcAAACAgMBAQAAAAAAAAAAAAAGBwQFAAIDAQj/xAA9EAABAgQEAwYDBwMEAgMAAAABAhEAAwQhBRIxQQZRYRMiMnGBoQeRsRRCUmLB0fAjgvEVFnLhJJIlM0P/xAAUAQEAAAAAAAAAAAAAAAAAAAAA/8QAFBEBAAAAAAAAAAAAAAAAAAAAAP/aAAwDAQACEQMRAD8AdNVUhAcwMYhxPlNjHnF9dl9IVuMYmX9WgGGOKjz3ESqziTLvCnqcSZEsj8bRY8RVPZhxob/OAaeF45nQVEvYmJcjFXbW8KnhzFD2IL6lQ9HvBbRYvlKwASEhJJH6QF9WY4UltIhq4l6wHcTYrcEPfb+bxQ/6tzgGRP4oIGscpHFZJ1tCzr8UZPSK6kxk5wAdX+kA75HEDozEtaOwx2xL6Qs6DEHlDvMWGp5xKnYsAmxGnOAOZ+Pkb/wxGXxQb30hc1eMOWCrW9uUVysYu3lv1gHrLr1HK24D/KNpuIsspeKmmqO7LOndT9BEXEnM1weR9HvAEa8QLRFqsYyrQOf7RUTaliPNiRu2sUuKVj1cpILEBR+QgGDT172ieiY8CWGVDtFpSV7zsv8ALwAtxubmFHi6iSz784bfG+qoUuL7sLv+loCNNlHsZRzf/p+ogk44p8ssF+TwPTlp+zyuYX7uIIeNiex+X88oCHgQelTzzn6wXUMpQBdgcuh0HU84FeEC0lDBznP1/eDjCqllqKwCCCwe/l5wArxMllB3f20gdVMF7bQQcYziZotq5HOBwgnaAhV83uxxwamM2YEockC52AO5iRUoSQAs+gjrQ4oJKSlCUpB1e5gDHD6JQSESwCw1ZyYtKDAZ5PfZjswhezOJVP4iPKzxiOKpgPdmKfzMAZcacJmTLE9Fg4zpGn/IcoXk6Yc3Sw94JqfjefMlmXMXnQqxCi7vFarBpU26VmWX08Sf0gG1RkJkILu9xd2B2juhxmzEE5izBjlVsb3iBhVOkSJaQrMEgAtc6HWJqpWpF7v8oDxKXFjYkkDlAxWg/b5J5hQ9SIJu0Nn2JEDmITU/bacn83opi0Ab4dIKSHO0WWGUgXM7UKBTYAeUVkua7N5v6fSL7BpWROX+XvACHGhuYUWMLLmG5xr4lQocb8XrAV82YUyUOXaZZvQwU8XTgqUrySevWBavvJlswHaftF3xAHlqf8Kf1gO/D04CnR1WTb0gvowAXBcB3bmQBAdw9O/oS0sPGq/QQYUiClLObkXZrHkIAa4ilFSwxYDV+UDeIVQSGSXtrzi246qVImJSNSn5A84DSFEjzgPZlQYjqnPE+ThhUNdn9zBFgnD0t0lV3azQAxSYJUzry5SldRE88DYgz/Z1X5NH0NglBLQEhCQGGgttBJIlJa6W9ID5ErMPn07CbLVLP5g3vpHekxRaRzHnH1bi+CSKlBRNlpWkjcP8jHzz8T+BDh6hMkkmSskAfgVy8oDME4syrBBY/XpDVwuoTUSM6dwXA2Lx80onFJcGG18I8WUoTJZJIZxeAOjKe4DX08+sCk5H/wAjLlk37zcnaC2hmuVDUOT9BAhNnheKSlJc3VfS4BB1gDSlzggEM2vpygrwle0DdPMdnIcwS4YNIAN418RhQY0Tm8rw4ONdT5wnseQXLQFfWKeRLLi0xrel4suIMwBdrgN1EDs0qZtuXXnHi5qie8tR8yYC/wCHMVlISkTFhOUnYnXpBfRcXUQYqmlVj9xVydLdIVJHltePAdhfrAFfGVfJnrTMkrUSAE5Ski3mYH5AK1311jhJU1tIm4TUJRPlqXZLso7AGzwFjh6FHKUsSl7Hfo8XtBiglZVBIWoXKCbiIlQgJJKCCAWcCxEXlPhyJ9MyR/VALEDX8p9HgCTDPilSrISpBln8QIUHGsMTCMZlzkZ0qBSQ7iPnXFeHDMRnRlSkaksC4+6ALkvZmi6kUFfhNCipKkrTMIQJN3Q7kFwb+W0B9ALWCmxgC+LFIJ+HqTulQUPQl/rAPw98XqkTEy58lGUkA6pI631g5x6tlzpZcsMjt57wHzzOwwggKBD/AE5+UMb4X0BkpUpbgzMpDhu7fSMo8CQV9oSrswGSkixdQ9tYLsOkAuvkAkADQAQEmiqglS9QMwb1H7wI1M8DFZQLM5A9Ul39Yv6hXjSpLMR52fV4CJkvNX06gblVgekA2KQkAWHSCXClQLUFikban1gpww3gA/jbU+cKHHBeG9xvqYT2NTHKoAcmLAJL+kbqXpbWOc2Wb/oIxEzLYiA0ms8aDpGTZrnZ/OPJVzy/aA6A6RznaiOlJLVMWEoBJJYNf5xb1WAqSANwCpZPTlAWeGy2lpTsAD/nnBjw5WKlE9mkqKr5QLfPYQF0dcEpAIdTM25OkWFVV1crKuWEy0Ac7mAIK7EJFNVJmTkkFdwqUkJCVbheYEqtBbxHWoq5ElEjIohSVhJIDm7joSHv0hPV82dUyx2qSpKPvIIJY8xrBFwVMpU0xAVlmhYUknxONAPSAuavA11BEtcoyUi+ZZBNrlSSAw0gY4g4kCpiEIsiXbMC6pgFgVem0EPxG4lCKZMoKJmTkuALZU7vCimLYcrQDnw3Eh9nShQU+txe9xfcRZUnhUcykOCHTqLaiKilJKJIO0tLdbCLqnWEpJOkBwkB3clRypcn8u56mAmtb7fT8s5/WDiahWcJT4Wv63gMxdGWskZfx7/zrAHuEVL5yU6O7Xs9i/ODjBjYeUAmCIISSo6g7dTB3hNmgBPjfVUJ7HiQS0ODje5VCexoDNr6QA2Fd651gs4T+HNTiA7RK0y5JLZ1gnNzKEjxe0XPw94PlVGadUpUpGcJQgFszalRG2zQ8aBCAlpYCQGSkDQAWYdIBe4b8F6NAAmzpk1Q8pY+Qv7xYp+G1DJfJJR0KnWfcwWYjmyqUl3T3wRu1yPaPEzQtKVpZlBw+z6iABP9ETLWppIUlJSDlGWx3EVmP4Ym5To+Ujk/6QcSHeZdx3LHT/MU1ZLdc0OA6RZtIBSIklE0yyClzqzB/OC5FaUJCChExSAEjNdnLA/IxQ8YUq0983KSAb6jYxywvFzkzlgQoO+4T/iAJaHCZc90sETQ4LWSeURa7AJeHA1Shmy+FuZHLzjphOJ5pgWxBBfoenyiF8WcQUpFOEl5RCi/NfI+jwC/xbEVVE4zVeJWg2AGgAismqJiWs3BZ/X+WjhNW+37QDhoZhKJamcsm39oggkMuWH3J9v8RT4SlkI37oHVykR2VNXKEo6jtDbTmCDAS1A51NsHB6bQEY5Mavkk374JHl/mDHFsUkIn9ggEzSn7uzhw/lC/xBZNdIc/fD/SAbOGTPCNiL/ImCrAJpUArmYDqOWrNY2y+7GDPAZORKU8tIAX43NzCixOmMxYQn7xbrflDe411PnAHwzT5qwKbwuYBjYBSCXKlS0BghLANqWvFjKndmZaiQC5BjyQh/Uc7CPKuvylIKAs3H7QFv8AaEEhLhlglHJ7uIoMCqW7aVp2U23kq8TKiX2iMgStKgMyCNAtNwx87esD8uuHbz1kNnlIUf8AkHB+ReAsJeLSTUzqZasi+6pJNgRrrpGtfSHtAqUEqUe6V5mSE+niVyEdOI+0QjtaeUmZMYFSSWzoZiApjt0iLw5xTInES1AyJxH/ANczuuBujZQ94CLj/DRmpJCRmbX8QhVT+FZiJzAMCeUfQpcANcfSMp6RC3SpIcXB3aACeGOFUIklU4ZrE35MQfYxS4ZgSKmlXJ1BZaX5m4A/eG5Poh2axzSR8xAXwFQjsl7scv8A68uUAmeKuB58iX20sdrI3Ukd5DaiYnZjZ/KBGVJcv9I+qZkkU8/OkumYyJ6H0WR3VkfmFjzhR/F3gxNJNTVSEtJnKZSRpLmHl+VV/WAtgsjsyNk3a33bPEuTKWopBSnsylayTqFONuV40pqfMDYl0Ag82TEhKZZUlbKCkyggm4Bs/wBYCFWqQJxWQczEO9rAdIEsRWDWyCPxagbQZ1FN99y9yx5EAwHzJxVWyAm7Lb/MA1MIAIHJg3zgww1OkAuFz1dqnK2V2I1teDbBlEs8AK8beIwPcHUuaYtfnBDxkO+Y5cLUuWWkjcEmAue1MssRZgAY71lIJhcXfls4jRE24BifQUjOXYb+sBEw3tETAklRS1s23lAdik5Xa1KQLA5RfYlRP1g+nVCUHxDMxZ2Dq2D7XaF5NwmcUzVTSpK3ZaQ3IEnyvAEc3GxTJlldx3UC9hmH3unWK7HsPk4jIUhJyl80qYm5RMD6HVjEiWgCUM4E5BSkELA05nqIlIlJlS0oSEpQkgAiwDneAoMFxvEKMy5NTL+0yzYLBaYLaGzKPyg6wzEZVQgTpC3yllDRSSLKSobEXiBi60KlliAoMUnXvJ0Zuf6wvsRlT6TETWSF9mmcjNMlEeI5QlQI87vAM7G+JES5qKdLKmr1BPgSRqYiSMO7BITKUcrue9a9y5AtC24bxBaK/Ov+oqYWJV13B3aGji9HnUMs3s1sSkp35hSDZQ94CFiGDma0xZ7JadJqV5wUliUTAwJQT8okY/haaqlmUy/vp7pZ2Ulik+hiF206WQipyFK3CFoLBVnZSDpbrGcPY8hS1SZiFS5kt2Cw3aAaKRzDQFBLo1yO5MUFKCQCQGDAMFAdY6okgjvEaHW2sX+L4LMnzUKSkJTkYqV5hg3Noh4uvD8NQF1c0KUCSE6kq17qB+sALyaCbNnKkSZMxYZu1Kv6SbbFusVVZ8OayTOlTAlMxAW6shcpHMixiJxJ8bJ61gUUsSZaTbNcq6lOgEe4V8cKgKHbygoWByWJ5m+kAe4VKAXoM27i5POCzBS4HSBzAuLKCv7yVJRNOgV3Vvy5GCXCDdvaAFeMR3j5xOp2QhKfCyRfQNqY48RpBnB+b/KIEriKSVrROSrXutoR1gMXxP2k4yaSUZsxrr0QnZyekcsVwufMSQK/s1JTmmHs/wCmn+4KBBjpMq1KPZSAmWknvFIbu8resCfH2P8AYZqSWNgeYBP3lc1HYHSAGa8pObtKyZMmAKylCWRbQHNe8eo44rES0y8ySwylShmUfnA9OkHKSQ4bxE/O0cJIDhRP/cAVUvENapJT2zJIZsouIusI4ynSE9muVKnIPidwtuhgDTWnm2rRAXXLSt3MA/8ADONaaoKZaAqWV2yqAZxyI8oHON64AomC7FSD+kKuqqZiSFC24I/msXFNMK6aYmYt1Zc6Nw/5oC1wSvmTZ6SmzFraAGHHIkomSimc4KL9p4UpbQhZs/1hK8Izx2CpiFoStJGYrckPplS7aNFDjWITZyphn1JXl8KXLKewASLBoBuYtxHQSSlVVV9vNlKUUJk7g6BQvfrFTjHxuCh/49MM2oVMI7vJgAT7wnEAW8o3k0mZTDU2HnoIAmxr4l4hPJebk/4BiP7tYEZk0qLqJJOpNyfWG3N+C6ilCu1KRlBWGzEHK58oh0fAVMgpzla7Elyw2awgFY0SJVFMJSAguqwtrDoXg1PJSjspaEOk3Acv1JgMxiYftEkWPeBBtYvf2gJ3C3Bs0kdopMsW6n5DeHtw3TGWhKSsrsO8oMfKFhhc5UwAJsAvXprDK4XrBMQCNiQ/NrPAVHE6CZjAgF4rE4GVpKpbEi19AfOJvF0xlkwJUVeUqUO3ypNyk6E+cB1OJKpZucrBKDmIOhGn7wu8fxZVTPmz1Wzl26bRM4qxHtFd1TjNe8UtSnqdLwHlZUqygN7ks/SIctiwffbf0jYT762PPrHKXLdeUM7sGgLXDKIqzMHYH5RFrKBlFy2jHb6wRYEEySpJUHIKSEgk31iHxPhoSntJas8vQuGUknmk6CAGFzVMAS4F4tsOn5UsNCGPWKqS13vtHVJKfDa9r8oDlOSpALFnPsLCIp66+cTJTqVdy92+sbqkauAWbWA40+m5bYxPXMCZeZLhxpyMVpdKvCA/SMqpgYB3LuTpAOf4fcbTKylNMtf/AJEpFnN50tIIZvxC3nG+Hr7Qhwe6i45aQvfhZTJVVKKh3kyyZSnbLMBGU+WoPnBxiFQozApIy9oUzFJ5WClD5loDerT3VXJJ0HIXgDxAgVVO9wFpBHz/AHgurJ68wSd02PK8BWJuaqUD+MexgGvT0KQ+ySoWH0g74cSlKU5f48BMuTaXs/et6wbcOpsAdmEAO8ai6oVNVUJK8qjbeGzxuLmElj7gn9oCvxbKlRyEEPZ4r0zs1v5Yx2puzPadoojuEps/eGkcJKQ59tngN5KI70A/qu+l/XZohrXlLJv1j2nn5SbgbvATp9SpEwlBUk8x7xcye0mUdRMmFSioBifykawN9tmN1AeQi1kcSmXIXJyg5rPp5wFMod3r5R7JL23a0YtbiNpW/OA7U9Ocqli+XxeW8WuG0XaIJCkqANvxAdY84XkHItR0Nr6NoY1nyE0swTJEwEKYFH1BMBEx+kyBJY2LfO8UpSVF2hpzqNE6WQR4k/IkQI4tgJp1JSSSlwQToRvASfh/N7KaFqOUHupP5jsfMPDExNI+0Ly8h7pBJhV4BWZKkJDFCiEkG/3gx8xDPxGrCqmYW7rBFtyAAbwEOqIyBRFx+w/WAspeukA6Z/q8Fc+YMhb1HLUQJVAV9rksNFgwDUwmeXAbw2Hk8HOBLcwDYWrW48Vm5QdYGQ46wA/xqLqhO43I1e94fHFtAVP1hWYxhpvb5iAWqqYqzFmAiIJRDtBwmiIBSUvd/KIKsFLktrACYQeTxqJdy8Ff+jRorBDAC5SbR2lScwLsG38toIU4MeUSRg7ByCzWtvvACksFo6olkaawRKwd3IBA2eOlPgrKuH9veArKWjJQJZWQ5cgH6xvIwaWhQOZUwvZKRb1MXxw9CbsxP4Df3EFeA4CUy0KQkMQ7qF994Dhg9OAE2Ytf/qJ+LYd28soCMwa3N4nSaTv3HeA08+n6x3xKWUSZi9wnujrAI2jpezrEu/dmX6MbgwyaeoSvvJ3Udept7Rrw1g8upCytATNA8aRv1G9zGycJnSiyksHcHZTcoDhXpCSoA63/AFgUpiFV8pw94L6yS93cRRU1E1UhVxflzgDbDpJEzS2wg/4c0SfSAjh+kmZy9xsfnDBwGnIZ9vrAW1XShYYwMYhwu7sHjIyAp18HknT2jseFCQBl06RkZARv9mnl7R7/ALOPL2jIyAz/AGafw+0WMjhjKnwueRFtoyMgO6eHRqpCT/bHhwBA0lfIAD5RkZAR6jhlEzWVkPMAH5iOuGYHMk90d5B2bTyEZGQE2Zhatkh+bXjgcBUQczkmPYyA1wfhzsUrt4j7R7iWHLmgJyBho8ZGQEJfCoKfCQejxDHBRCgQPmIyMgL7D+H1J1cQSUtOEBhGRk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8" name="Picture 24" descr="http://elzem.ru/wp-content/uploads/2013/01/fv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260350"/>
            <a:ext cx="511175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79" name="TextBox 13"/>
          <p:cNvSpPr txBox="1">
            <a:spLocks noChangeArrowheads="1"/>
          </p:cNvSpPr>
          <p:nvPr/>
        </p:nvSpPr>
        <p:spPr bwMode="auto">
          <a:xfrm>
            <a:off x="1071538" y="4714884"/>
            <a:ext cx="7143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8A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М.М. Пришвин «Глоток молока»</a:t>
            </a:r>
            <a:endParaRPr lang="ru-RU" sz="3600" b="1" dirty="0">
              <a:solidFill>
                <a:srgbClr val="8A000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present5.com/presentation/158335251_437329591/imag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7358114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77" y="335079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Прочитайте рассказ М. М. Пришвина «Глоток молока»</a:t>
            </a: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 ответьте на вопросы.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69469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Понравился ли вам рассказ? Чем?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9347" y="219253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Как вы думаете кто такая Лада?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1562" y="269037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Кому удалось её спасти?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7132" y="318821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Почему позвали Пришвина?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4917" y="368605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Он умел общаться с животными.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2700" y="4183891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Как собака отреагировала на ласку?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88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2571744"/>
            <a:ext cx="60722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Значит, через мою ласку  её силы прибавились.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785794"/>
            <a:ext cx="43128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Главная мысль:</a:t>
            </a:r>
            <a:endParaRPr lang="ru-RU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3"/>
          <p:cNvSpPr>
            <a:spLocks noGrp="1"/>
          </p:cNvSpPr>
          <p:nvPr>
            <p:ph type="title"/>
          </p:nvPr>
        </p:nvSpPr>
        <p:spPr>
          <a:xfrm>
            <a:off x="2571735" y="714356"/>
            <a:ext cx="6126177" cy="32863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Ключевые слова</a:t>
            </a:r>
          </a:p>
        </p:txBody>
      </p:sp>
      <p:sp>
        <p:nvSpPr>
          <p:cNvPr id="7172" name="Содержимое 4"/>
          <p:cNvSpPr>
            <a:spLocks noGrp="1"/>
          </p:cNvSpPr>
          <p:nvPr>
            <p:ph idx="1"/>
          </p:nvPr>
        </p:nvSpPr>
        <p:spPr>
          <a:xfrm>
            <a:off x="1714479" y="1643050"/>
            <a:ext cx="4929223" cy="3863988"/>
          </a:xfrm>
        </p:spPr>
        <p:txBody>
          <a:bodyPr/>
          <a:lstStyle/>
          <a:p>
            <a:pPr eaLnBrk="1" hangingPunct="1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Лада</a:t>
            </a:r>
          </a:p>
          <a:p>
            <a:pPr eaLnBrk="1" hangingPunct="1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Молоко</a:t>
            </a:r>
          </a:p>
          <a:p>
            <a:pPr eaLnBrk="1" hangingPunct="1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Заболела</a:t>
            </a:r>
          </a:p>
          <a:p>
            <a:pPr eaLnBrk="1" hangingPunct="1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Ласка</a:t>
            </a:r>
          </a:p>
          <a:p>
            <a:pPr eaLnBrk="1" hangingPunct="1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Спасли жизнь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857488" y="428604"/>
            <a:ext cx="4214842" cy="1143000"/>
          </a:xfr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3200" b="1" dirty="0" err="1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3200" b="1" dirty="0" smtClean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500166" y="2071678"/>
            <a:ext cx="7000924" cy="3686188"/>
          </a:xfr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30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Собака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Грустная, больная.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Отворачивается, плачет, чувствует.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Значит, через мою ласку её силы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прибавились.</a:t>
            </a:r>
          </a:p>
          <a:p>
            <a:pPr algn="ctr">
              <a:buNone/>
            </a:pPr>
            <a:r>
              <a:rPr lang="ru-RU" sz="30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Лада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09242" y="188640"/>
            <a:ext cx="448712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Пословицы</a:t>
            </a:r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357290" y="1125538"/>
            <a:ext cx="76787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Выберите пословицу, которая отражает главную мысль рассказа.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1. Ласковое </a:t>
            </a:r>
            <a:r>
              <a:rPr lang="ru-RU" sz="3600" b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слово самому ничего не стоит, а другому много даёт.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2. Собаку </a:t>
            </a:r>
            <a:r>
              <a:rPr lang="ru-RU" sz="3600" b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палкой не учат.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3. И </a:t>
            </a:r>
            <a:r>
              <a:rPr lang="ru-RU" sz="3600" b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собака помнит, кто её кормит.</a:t>
            </a:r>
          </a:p>
        </p:txBody>
      </p:sp>
    </p:spTree>
  </p:cSld>
  <p:clrMapOvr>
    <a:masterClrMapping/>
  </p:clrMapOvr>
  <p:transition spd="med">
    <p:blinds dir="vert"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86182" y="1000108"/>
            <a:ext cx="5112568" cy="557075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Михаил Михайлович Пришвин – охотник, учёный, путешественник – много неизвестного, удивительного, нового заметил в жизни природы. И об этом рассказал во многих своих произведениях.</a:t>
            </a:r>
          </a:p>
          <a:p>
            <a:r>
              <a:rPr lang="ru-RU" sz="2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Рассказывал просто, красиво, задушевно, занимательно. Прочитав рассказы Пришвина, вы научитесь лучше видеть, наблюдать и понимать жизнь природы, замечать её красоту, любить свою Родину.</a:t>
            </a:r>
          </a:p>
          <a:p>
            <a:pPr algn="ctr"/>
            <a:endParaRPr lang="ru-RU" sz="2000" b="1" dirty="0" smtClean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rishvinm.jpg"/>
          <p:cNvPicPr>
            <a:picLocks noChangeAspect="1"/>
          </p:cNvPicPr>
          <p:nvPr/>
        </p:nvPicPr>
        <p:blipFill>
          <a:blip r:embed="rId2" cstate="print"/>
          <a:srcRect b="8794"/>
          <a:stretch>
            <a:fillRect/>
          </a:stretch>
        </p:blipFill>
        <p:spPr>
          <a:xfrm>
            <a:off x="1000100" y="571480"/>
            <a:ext cx="2630881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="" xmlns:p14="http://schemas.microsoft.com/office/powerpoint/2010/main" val="293630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47664" y="500042"/>
            <a:ext cx="716774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Элементы спирали нарисованы автором при помощи фигур </a:t>
            </a:r>
          </a:p>
          <a:p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Microsoft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Office PowerPoint</a:t>
            </a:r>
            <a:r>
              <a:rPr lang="ru-RU" dirty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2010</a:t>
            </a:r>
            <a:endParaRPr lang="ru-RU" dirty="0">
              <a:solidFill>
                <a:srgbClr val="8A0000"/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8A0000"/>
                </a:solidFill>
                <a:latin typeface="Comic Sans MS" pitchFamily="66" charset="0"/>
                <a:ea typeface="Calibri"/>
                <a:cs typeface="Times New Roman"/>
              </a:rPr>
              <a:t>Автор фонов  Ольга Бор </a:t>
            </a:r>
            <a:r>
              <a:rPr lang="ru-RU" u="sng" dirty="0">
                <a:solidFill>
                  <a:srgbClr val="8A0000"/>
                </a:solidFill>
                <a:latin typeface="Comic Sans MS" pitchFamily="66" charset="0"/>
                <a:ea typeface="Calibri"/>
                <a:cs typeface="Times New Roman"/>
                <a:hlinkClick r:id="rId2"/>
              </a:rPr>
              <a:t>http://www.olgabor.com/</a:t>
            </a:r>
            <a:endParaRPr lang="ru-RU" u="sng" dirty="0">
              <a:solidFill>
                <a:srgbClr val="8A0000"/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Игнатьева Т. В. Поурочные разработки по обучению грамоте: </a:t>
            </a: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1 класс. М.: Издательство «Экзамен», 2017 (Серия «Учебно-методический комплект»)</a:t>
            </a:r>
            <a:endParaRPr lang="ru-RU" u="sng" dirty="0">
              <a:solidFill>
                <a:srgbClr val="8A0000"/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М. М. Пришвин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hlinkClick r:id="rId3"/>
              </a:rPr>
              <a:t>cont.ws/uploads/posts/604931.jpg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В. Бианки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http://cdb-yaroslavl.ru/images/stories/login_users/data-pioner48-school-shopedu-portrety-pisateli-i-poety-25-portretov-20-600x600.jpg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Горизонт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hlinkClick r:id="rId5"/>
              </a:rPr>
              <a:t>p1.pichost.me/640/15/1376496.jpg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4019" y="332656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Произведения какого автора мы </a:t>
            </a: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с вами уже читали?</a:t>
            </a:r>
            <a:endParaRPr lang="ru-RU" sz="3200" dirty="0">
              <a:solidFill>
                <a:srgbClr val="8A000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96838" y="1419077"/>
            <a:ext cx="2048577" cy="2848896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5510" y="4374863"/>
            <a:ext cx="2811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A0000"/>
                </a:solidFill>
                <a:latin typeface="Comic Sans MS" pitchFamily="66" charset="0"/>
              </a:rPr>
              <a:t>Виталий Валентинович Бианки</a:t>
            </a:r>
            <a:endParaRPr lang="ru-RU" sz="2400" dirty="0">
              <a:solidFill>
                <a:srgbClr val="8A0000"/>
              </a:solidFill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404272" y="1419077"/>
            <a:ext cx="2536701" cy="2992786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67006" y="4374863"/>
            <a:ext cx="2811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A0000"/>
                </a:solidFill>
                <a:latin typeface="Comic Sans MS" pitchFamily="66" charset="0"/>
              </a:rPr>
              <a:t>Михаил Михайлович Пришвин</a:t>
            </a:r>
            <a:endParaRPr lang="ru-RU" sz="2400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5510" y="5733256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Они оба писали о природе.</a:t>
            </a:r>
            <a:endParaRPr lang="ru-RU" sz="3200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792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2771799" y="275057"/>
            <a:ext cx="4536503" cy="5352141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558924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Михаил Михайлович Пришвин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1873 - 1954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1357290" y="428604"/>
            <a:ext cx="2185024" cy="2577879"/>
          </a:xfrm>
          <a:prstGeom prst="rect">
            <a:avLst/>
          </a:prstGeom>
          <a:noFill/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3306" y="1000108"/>
            <a:ext cx="5112568" cy="526297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Михаил Михайлович Пришвин писал о жизни растений и животных, хотя по образованию он не был писателем. Некоторое время он даже работал учителем и библиотекарем Михаил Пришвин с ранней весны </a:t>
            </a:r>
          </a:p>
          <a:p>
            <a:r>
              <a:rPr lang="ru-RU" sz="28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до поздней осени ходил по лесам с охотничьей сумкой и ружьём, наблюдая за растениями и животными.</a:t>
            </a:r>
            <a:endParaRPr lang="ru-RU" sz="2800" b="1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38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тарик Всю жизнь бродил он по лесам Деревьев знал язык, Птиц различал по г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7256426" cy="564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329510" cy="1060472"/>
          </a:xfr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sz="1800" b="1" dirty="0" smtClean="0">
                <a:solidFill>
                  <a:srgbClr val="C00000"/>
                </a:solidFill>
                <a:latin typeface="Comic Sans MS" pitchFamily="66" charset="0"/>
              </a:rPr>
              <a:t>Михаил Пришвин родился</a:t>
            </a: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 </a:t>
            </a: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  <a:hlinkClick r:id="rId2" tooltip="4 февраля - интересные события"/>
              </a:rPr>
              <a:t>4 февраля</a:t>
            </a: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  1873 года, в селе </a:t>
            </a:r>
            <a:r>
              <a:rPr lang="ru-RU" sz="1800" dirty="0" err="1" smtClean="0">
                <a:solidFill>
                  <a:srgbClr val="C00000"/>
                </a:solidFill>
                <a:latin typeface="Comic Sans MS" pitchFamily="66" charset="0"/>
              </a:rPr>
              <a:t>Хрущево</a:t>
            </a: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 Елецкого уезда Орловской губернии, ныне в Липецкой области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4099" name="Picture 6" descr="prishvin_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57290" y="1571612"/>
            <a:ext cx="6683375" cy="4525963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0" y="1928802"/>
            <a:ext cx="4286280" cy="1785950"/>
          </a:xfrm>
          <a:solidFill>
            <a:srgbClr val="92D050"/>
          </a:solidFill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В семье было 5 детей:</a:t>
            </a:r>
            <a:br>
              <a:rPr lang="ru-RU" sz="2800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Александр, Николай,</a:t>
            </a:r>
            <a:br>
              <a:rPr lang="ru-RU" sz="2800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Сергей, Лидия, Михаил.</a:t>
            </a:r>
          </a:p>
        </p:txBody>
      </p:sp>
      <p:pic>
        <p:nvPicPr>
          <p:cNvPr id="5123" name="Picture 6" descr="0004-003-Prishvin-v-detstv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42" y="1000108"/>
            <a:ext cx="2857520" cy="450057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3"/>
          <p:cNvSpPr>
            <a:spLocks noGrp="1"/>
          </p:cNvSpPr>
          <p:nvPr>
            <p:ph sz="half" idx="1"/>
          </p:nvPr>
        </p:nvSpPr>
        <p:spPr>
          <a:xfrm>
            <a:off x="3357554" y="500042"/>
            <a:ext cx="5572164" cy="2357454"/>
          </a:xfr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Чтобы продолжить образование, уехал к дяде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в г. Тюмень. Высшее образование «агронома»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получал в Германии. Во время Первой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Мировой войны отправился на фронт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в качестве санитара и военного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корреспондента.</a:t>
            </a:r>
          </a:p>
          <a:p>
            <a:pPr>
              <a:buNone/>
            </a:pPr>
            <a:endParaRPr lang="ru-RU" b="1" dirty="0" smtClean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5" descr="53014_origin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785794"/>
            <a:ext cx="2690803" cy="5214974"/>
          </a:xfr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Picture 8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57554" y="3000372"/>
            <a:ext cx="5073303" cy="342901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-33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88640"/>
            <a:ext cx="2376265" cy="3396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273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42878" y="3645024"/>
            <a:ext cx="1917354" cy="3058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Рисунок 5" descr="3242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3645024"/>
            <a:ext cx="209296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6" descr="34136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188640"/>
            <a:ext cx="2249278" cy="3395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1674870_Pro_ptic_i_zverej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3638852"/>
            <a:ext cx="2265478" cy="3042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Рисунок 8" descr="imgo242.jpg"/>
          <p:cNvPicPr>
            <a:picLocks noChangeAspect="1"/>
          </p:cNvPicPr>
          <p:nvPr/>
        </p:nvPicPr>
        <p:blipFill>
          <a:blip r:embed="rId8" cstate="print"/>
          <a:srcRect l="4821" t="3801" r="4821" b="4851"/>
          <a:stretch>
            <a:fillRect/>
          </a:stretch>
        </p:blipFill>
        <p:spPr>
          <a:xfrm>
            <a:off x="107504" y="3629140"/>
            <a:ext cx="2376264" cy="3040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Рисунок 9" descr="402-1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8992" y="142852"/>
            <a:ext cx="2448272" cy="33533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155</TotalTime>
  <Words>439</Words>
  <Application>Microsoft Office PowerPoint</Application>
  <PresentationFormat>Экран (4:3)</PresentationFormat>
  <Paragraphs>70</Paragraphs>
  <Slides>19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Михаил Пришвин родился 4 февраля  1873 года, в селе Хрущево Елецкого уезда Орловской губернии, ныне в Липецкой области </vt:lpstr>
      <vt:lpstr>В семье было 5 детей:  Александр, Николай, Сергей, Лидия, Михаил.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Ключевые слова</vt:lpstr>
      <vt:lpstr>Синквейн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Литературное чтение</cp:keywords>
  <cp:lastModifiedBy>Преподаватель</cp:lastModifiedBy>
  <cp:revision>44</cp:revision>
  <dcterms:created xsi:type="dcterms:W3CDTF">2014-11-07T17:01:55Z</dcterms:created>
  <dcterms:modified xsi:type="dcterms:W3CDTF">2021-06-14T08:16:49Z</dcterms:modified>
</cp:coreProperties>
</file>