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700392" cy="5142433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Презентация</a:t>
            </a:r>
            <a:b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для родителей </a:t>
            </a:r>
            <a:b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 тему:</a:t>
            </a:r>
            <a:br>
              <a:rPr lang="ru-RU" b="1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Жизнь</a:t>
            </a:r>
            <a:br>
              <a:rPr lang="ru-RU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прекрасна - когда безопасна!»</a:t>
            </a:r>
            <a:br>
              <a:rPr lang="ru-RU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2354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5270">
        <p:circle/>
      </p:transition>
    </mc:Choice>
    <mc:Fallback>
      <p:transition spd="slow" advTm="527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Химикаты - это яд,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И не только для ребят.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https://ds02.infourok.ru/uploads/ex/0fd5/000518e4-3a761939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916832"/>
            <a:ext cx="6480720" cy="45811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15635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458">
        <p14:prism isContent="1"/>
      </p:transition>
    </mc:Choice>
    <mc:Fallback>
      <p:transition spd="slow" advTm="445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852936"/>
            <a:ext cx="7125113" cy="924475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Опасность четвертая: Безопасность в доме.</a:t>
            </a:r>
            <a:r>
              <a:rPr lang="ru-RU" sz="2800" dirty="0">
                <a:solidFill>
                  <a:srgbClr val="FF0000"/>
                </a:solidFill>
              </a:rPr>
              <a:t/>
            </a:r>
            <a:br>
              <a:rPr lang="ru-RU" sz="2800" dirty="0">
                <a:solidFill>
                  <a:srgbClr val="FF0000"/>
                </a:solidFill>
              </a:rPr>
            </a:br>
            <a:r>
              <a:rPr lang="ru-RU" sz="2800" i="1" dirty="0">
                <a:solidFill>
                  <a:srgbClr val="FF0000"/>
                </a:solidFill>
              </a:rPr>
              <a:t>Правило №1: </a:t>
            </a:r>
            <a:r>
              <a:rPr lang="ru-RU" sz="2800" i="1" dirty="0" smtClean="0">
                <a:solidFill>
                  <a:srgbClr val="FF0000"/>
                </a:solidFill>
              </a:rPr>
              <a:t/>
            </a:r>
            <a:br>
              <a:rPr lang="ru-RU" sz="2800" i="1" dirty="0" smtClean="0">
                <a:solidFill>
                  <a:srgbClr val="FF0000"/>
                </a:solidFill>
              </a:rPr>
            </a:br>
            <a:r>
              <a:rPr lang="ru-RU" sz="2800" dirty="0" smtClean="0"/>
              <a:t>Нельзя </a:t>
            </a:r>
            <a:r>
              <a:rPr lang="ru-RU" sz="2800" dirty="0"/>
              <a:t>играть со спичками и зажигалками. Самостоятельно пользоваться чайником, кастрюлей.</a:t>
            </a:r>
            <a:br>
              <a:rPr lang="ru-RU" sz="2800" dirty="0"/>
            </a:br>
            <a:r>
              <a:rPr lang="ru-RU" sz="2800" i="1" dirty="0">
                <a:solidFill>
                  <a:srgbClr val="FF0000"/>
                </a:solidFill>
              </a:rPr>
              <a:t>Правило №2: 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dirty="0" smtClean="0"/>
              <a:t>Осторожно </a:t>
            </a:r>
            <a:r>
              <a:rPr lang="ru-RU" sz="2800" dirty="0"/>
              <a:t>обращаться со стеклянной посудой, не ронять ее, убирать на место.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63816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459">
        <p14:prism isContent="1"/>
      </p:transition>
    </mc:Choice>
    <mc:Fallback>
      <p:transition spd="slow" advTm="1045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im0-tub-ru.yandex.net/i?id=86d77b38c1cc2a960014c277224d9824-l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548680"/>
            <a:ext cx="7509123" cy="60807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170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24">
        <p14:prism isContent="1"/>
      </p:transition>
    </mc:Choice>
    <mc:Fallback>
      <p:transition spd="slow" advTm="402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348880"/>
            <a:ext cx="7125113" cy="924475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Опасность пятая: </a:t>
            </a: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2800" b="1" dirty="0" smtClean="0"/>
              <a:t>Балкон</a:t>
            </a:r>
            <a:r>
              <a:rPr lang="ru-RU" sz="2800" b="1" dirty="0"/>
              <a:t>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i="1" dirty="0">
                <a:solidFill>
                  <a:srgbClr val="FF0000"/>
                </a:solidFill>
              </a:rPr>
              <a:t>Правило № 1: </a:t>
            </a:r>
            <a:r>
              <a:rPr lang="ru-RU" sz="2800" i="1" dirty="0" smtClean="0">
                <a:solidFill>
                  <a:srgbClr val="FF0000"/>
                </a:solidFill>
              </a:rPr>
              <a:t/>
            </a:r>
            <a:br>
              <a:rPr lang="ru-RU" sz="2800" i="1" dirty="0" smtClean="0">
                <a:solidFill>
                  <a:srgbClr val="FF0000"/>
                </a:solidFill>
              </a:rPr>
            </a:br>
            <a:r>
              <a:rPr lang="ru-RU" sz="2800" dirty="0" smtClean="0"/>
              <a:t>Никогда </a:t>
            </a:r>
            <a:r>
              <a:rPr lang="ru-RU" sz="2800" dirty="0"/>
              <a:t>не играй на балконе в подвижные игры.</a:t>
            </a:r>
            <a:br>
              <a:rPr lang="ru-RU" sz="2800" dirty="0"/>
            </a:br>
            <a:r>
              <a:rPr lang="ru-RU" sz="2800" i="1" dirty="0">
                <a:solidFill>
                  <a:srgbClr val="FF0000"/>
                </a:solidFill>
              </a:rPr>
              <a:t>Правило № 2: </a:t>
            </a:r>
            <a:r>
              <a:rPr lang="ru-RU" sz="2800" i="1" dirty="0" smtClean="0">
                <a:solidFill>
                  <a:srgbClr val="FF0000"/>
                </a:solidFill>
              </a:rPr>
              <a:t/>
            </a:r>
            <a:br>
              <a:rPr lang="ru-RU" sz="2800" i="1" dirty="0" smtClean="0">
                <a:solidFill>
                  <a:srgbClr val="FF0000"/>
                </a:solidFill>
              </a:rPr>
            </a:br>
            <a:r>
              <a:rPr lang="ru-RU" sz="2800" dirty="0" smtClean="0"/>
              <a:t>Не </a:t>
            </a:r>
            <a:r>
              <a:rPr lang="ru-RU" sz="2800" dirty="0"/>
              <a:t>перегибайся через перила балкона (если внизу что - то интересное, лучше спуститься вниз по лестнице) .</a:t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54116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155">
        <p14:prism isContent="1"/>
      </p:transition>
    </mc:Choice>
    <mc:Fallback>
      <p:transition spd="slow" advTm="915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052736"/>
            <a:ext cx="7125113" cy="924475"/>
          </a:xfrm>
        </p:spPr>
        <p:txBody>
          <a:bodyPr/>
          <a:lstStyle/>
          <a:p>
            <a:pPr algn="ctr"/>
            <a:r>
              <a:rPr lang="ru-RU" sz="2000" b="1" dirty="0"/>
              <a:t>Человек - не птица: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Удобнее по лестнице спуститься.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Без парашюта с высоты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Прыгают только коты.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Больно падать с этажа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Мягким местом на ежа</a:t>
            </a:r>
            <a:r>
              <a:rPr lang="ru-RU" b="1" dirty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6146" name="Picture 2" descr="https://ds05.infourok.ru/uploads/ex/0721/00048778-74afd1c4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348880"/>
            <a:ext cx="6720681" cy="42657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2379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033">
        <p14:prism isContent="1"/>
      </p:transition>
    </mc:Choice>
    <mc:Fallback>
      <p:transition spd="slow" advTm="1103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ds04.infourok.ru/uploads/ex/0687/000aa15e-1cf76053/hello_html_m3f0fb8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9" y="1"/>
            <a:ext cx="9187874" cy="6957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0048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Tm="14547">
        <p14:flip dir="r"/>
      </p:transition>
    </mc:Choice>
    <mc:Fallback>
      <p:transition spd="slow" advTm="14547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ds03.infourok.ru/uploads/ex/0de9/0001a810-b087d1ec/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971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2559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8500">
        <p:circle/>
      </p:transition>
    </mc:Choice>
    <mc:Fallback>
      <p:transition spd="slow" advTm="8500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188640"/>
            <a:ext cx="8820472" cy="652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900" b="1" dirty="0"/>
              <a:t>Все мы - педагоги, родители, воспитатели пытаемся ответить на вопрос: «Как обеспечить безопасность и здоровый образ жизни нашим детям?» Ребенок попадает в различные жизненные ситуации, в которых он может растеряться.</a:t>
            </a:r>
          </a:p>
          <a:p>
            <a:r>
              <a:rPr lang="ru-RU" sz="1900" b="1" dirty="0"/>
              <a:t>Поэтому необходимо дать детям сумму знаний об общепринятых человеком нормах поведения; научить действовать в той или иной обстановке; помочь дошкольникам овладеть элементарными навыками поведения дома, на улице, в парке, в транспорте, а также развивать у дошкольников самостоятельность и ответственность.</a:t>
            </a:r>
          </a:p>
          <a:p>
            <a:r>
              <a:rPr lang="ru-RU" sz="1900" b="1" dirty="0"/>
              <a:t>В детском саду, начиная со средней группы и более углубленно в старшей и подготовительной, проводятся занятия по ОБЖ, игры, целевые прогулки, театрализованные представления, при помощи которых взрослые без нравоучений и назиданий вводят ребенка в мир, который таит в себе столько неожиданностей.</a:t>
            </a:r>
          </a:p>
          <a:p>
            <a:r>
              <a:rPr lang="ru-RU" sz="1900" b="1" dirty="0"/>
              <a:t>Требования, предъявляемые в детском саду и дома должны быть едины. Родители должны осознать, что нельзя требовать от ребенка выполнения какого-либо правила поведения, если взрослые сами не всегда ему следуют. </a:t>
            </a:r>
          </a:p>
        </p:txBody>
      </p:sp>
    </p:spTree>
    <p:extLst>
      <p:ext uri="{BB962C8B-B14F-4D97-AF65-F5344CB8AC3E}">
        <p14:creationId xmlns:p14="http://schemas.microsoft.com/office/powerpoint/2010/main" val="1715195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 advTm="8521">
        <p:circle/>
      </p:transition>
    </mc:Choice>
    <mc:Fallback>
      <p:transition spd="slow" advTm="8521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340768"/>
            <a:ext cx="7812360" cy="3816424"/>
          </a:xfrm>
        </p:spPr>
        <p:txBody>
          <a:bodyPr>
            <a:scene3d>
              <a:camera prst="perspectiveHeroicExtremeRightFacing"/>
              <a:lightRig rig="threePt" dir="t"/>
            </a:scene3d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Предлагаю Вам некоторые жизненно важные правила и запреты для детей.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846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086">
        <p14:prism isContent="1"/>
      </p:transition>
    </mc:Choice>
    <mc:Fallback>
      <p:transition spd="slow" advTm="508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Безопасность в доме.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https://ds04.infourok.ru/uploads/ex/05b6/0008a4bd-6da17d5b/hello_html_58f4e3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620000" cy="50138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76728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532">
        <p14:prism isContent="1"/>
      </p:transition>
    </mc:Choice>
    <mc:Fallback>
      <p:transition spd="slow" advTm="953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08520" y="260648"/>
            <a:ext cx="9036496" cy="6048673"/>
          </a:xfrm>
        </p:spPr>
        <p:txBody>
          <a:bodyPr/>
          <a:lstStyle/>
          <a:p>
            <a:pPr algn="ctr"/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Опасность </a:t>
            </a: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первая</a:t>
            </a:r>
            <a:b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/>
              <a:t>Острые</a:t>
            </a:r>
            <a:r>
              <a:rPr lang="ru-RU" sz="2800" b="1" dirty="0"/>
              <a:t>, колющие и режущие предметы.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i="1" dirty="0" smtClean="0">
                <a:solidFill>
                  <a:srgbClr val="FF0000"/>
                </a:solidFill>
              </a:rPr>
              <a:t>Правило №1:</a:t>
            </a:r>
            <a:r>
              <a:rPr lang="ru-RU" sz="2800" i="1" dirty="0">
                <a:solidFill>
                  <a:srgbClr val="FF0000"/>
                </a:solidFill>
              </a:rPr>
              <a:t> 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dirty="0" smtClean="0"/>
              <a:t>Все </a:t>
            </a:r>
            <a:r>
              <a:rPr lang="ru-RU" sz="2800" dirty="0"/>
              <a:t>острые, колющие и режущие предметы обязательно надо класть на свои места. Беспорядок в доме не только для красоты, но и для безопасности</a:t>
            </a:r>
            <a:r>
              <a:rPr lang="ru-RU" sz="2800" dirty="0" smtClean="0"/>
              <a:t>.</a:t>
            </a:r>
            <a:br>
              <a:rPr lang="ru-RU" sz="2800" dirty="0" smtClean="0"/>
            </a:br>
            <a:r>
              <a:rPr lang="ru-RU" sz="2800" dirty="0"/>
              <a:t> </a:t>
            </a:r>
            <a:r>
              <a:rPr lang="ru-RU" sz="2800" i="1" dirty="0">
                <a:solidFill>
                  <a:srgbClr val="FF0000"/>
                </a:solidFill>
              </a:rPr>
              <a:t>Правило №2: 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dirty="0" smtClean="0"/>
              <a:t>Нельзя </a:t>
            </a:r>
            <a:r>
              <a:rPr lang="ru-RU" sz="2800" dirty="0"/>
              <a:t>брать! (нож, шило, гвоздь, молоток, ножовку, циркуль, булавку).</a:t>
            </a:r>
            <a:br>
              <a:rPr lang="ru-RU" sz="28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9911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008">
        <p14:prism isContent="1"/>
      </p:transition>
    </mc:Choice>
    <mc:Fallback>
      <p:transition spd="slow" advTm="900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620688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/>
              <a:t>Дом в порядке содержи: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Вилки, ножницы, ножи,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И иголки, и булавки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Ты на место положи!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https://ds02.infourok.ru/uploads/ex/08db/00022bba-668810bc/1/img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7704856" cy="4320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0337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78">
        <p14:prism isContent="1"/>
      </p:transition>
    </mc:Choice>
    <mc:Fallback>
      <p:transition spd="slow" advTm="7178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263" y="188640"/>
            <a:ext cx="7125113" cy="3191838"/>
          </a:xfrm>
        </p:spPr>
        <p:txBody>
          <a:bodyPr/>
          <a:lstStyle/>
          <a:p>
            <a:pPr algn="ctr"/>
            <a:r>
              <a:rPr lang="ru-RU" sz="1800" b="1" dirty="0">
                <a:solidFill>
                  <a:srgbClr val="FF0000"/>
                </a:solidFill>
              </a:rPr>
              <a:t>Опасность вторая: </a:t>
            </a:r>
            <a:r>
              <a:rPr lang="ru-RU" sz="1800" b="1" dirty="0" smtClean="0">
                <a:solidFill>
                  <a:srgbClr val="FF0000"/>
                </a:solidFill>
              </a:rPr>
              <a:t/>
            </a:r>
            <a:br>
              <a:rPr lang="ru-RU" sz="1800" b="1" dirty="0" smtClean="0">
                <a:solidFill>
                  <a:srgbClr val="FF0000"/>
                </a:solidFill>
              </a:rPr>
            </a:br>
            <a:r>
              <a:rPr lang="ru-RU" sz="1800" b="1" dirty="0" smtClean="0"/>
              <a:t>Электрические </a:t>
            </a:r>
            <a:r>
              <a:rPr lang="ru-RU" sz="1800" b="1" dirty="0"/>
              <a:t>приборы. Они могут ударить током или стать причиной пожара.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i="1" dirty="0">
                <a:solidFill>
                  <a:srgbClr val="FF0000"/>
                </a:solidFill>
              </a:rPr>
              <a:t>Правило №1</a:t>
            </a:r>
            <a:r>
              <a:rPr lang="ru-RU" sz="1800" i="1" dirty="0" smtClean="0">
                <a:solidFill>
                  <a:srgbClr val="FF0000"/>
                </a:solidFill>
              </a:rPr>
              <a:t>:</a:t>
            </a: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dirty="0" smtClean="0"/>
              <a:t>Не </a:t>
            </a:r>
            <a:r>
              <a:rPr lang="ru-RU" sz="1800" dirty="0"/>
              <a:t>пользоваться самостоятельно розеткой, просить взрослых включить или выключить электроприбор.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492896"/>
            <a:ext cx="691276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>
                <a:solidFill>
                  <a:srgbClr val="FF0000"/>
                </a:solidFill>
              </a:rPr>
              <a:t>Правило </a:t>
            </a:r>
            <a:r>
              <a:rPr lang="ru-RU" dirty="0">
                <a:solidFill>
                  <a:srgbClr val="FF0000"/>
                </a:solidFill>
              </a:rPr>
              <a:t>№2</a:t>
            </a:r>
            <a:r>
              <a:rPr lang="ru-RU" dirty="0" smtClean="0">
                <a:solidFill>
                  <a:srgbClr val="FF0000"/>
                </a:solidFill>
              </a:rPr>
              <a:t>:</a:t>
            </a:r>
          </a:p>
          <a:p>
            <a:r>
              <a:rPr lang="ru-RU" dirty="0"/>
              <a:t> Никогда не дотрагиваться до включенных электроприборов мокрыми руками (вода пропускает ток через себя).</a:t>
            </a:r>
          </a:p>
          <a:p>
            <a:pPr algn="ctr"/>
            <a:r>
              <a:rPr lang="ru-RU" i="1" dirty="0">
                <a:solidFill>
                  <a:srgbClr val="FF0000"/>
                </a:solidFill>
              </a:rPr>
              <a:t>Правило №3: </a:t>
            </a:r>
            <a:endParaRPr lang="ru-RU" i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Не </a:t>
            </a:r>
            <a:r>
              <a:rPr lang="ru-RU" dirty="0"/>
              <a:t>дотрагиваться до включенных электроприборов металлическими предметами (отвертками, ножницами, шпильками).</a:t>
            </a:r>
          </a:p>
          <a:p>
            <a:pPr algn="ctr"/>
            <a:r>
              <a:rPr lang="ru-RU" i="1" dirty="0">
                <a:solidFill>
                  <a:srgbClr val="FF0000"/>
                </a:solidFill>
              </a:rPr>
              <a:t>Правило №4: </a:t>
            </a:r>
            <a:endParaRPr lang="ru-RU" i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Никогда </a:t>
            </a:r>
            <a:r>
              <a:rPr lang="ru-RU" dirty="0"/>
              <a:t>не тяни за электрический провод руками (а кота - за хвост).</a:t>
            </a:r>
          </a:p>
        </p:txBody>
      </p:sp>
    </p:spTree>
    <p:extLst>
      <p:ext uri="{BB962C8B-B14F-4D97-AF65-F5344CB8AC3E}">
        <p14:creationId xmlns:p14="http://schemas.microsoft.com/office/powerpoint/2010/main" val="32152186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19">
        <p14:prism isContent="1"/>
      </p:transition>
    </mc:Choice>
    <mc:Fallback>
      <p:transition spd="slow" advTm="601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Не суй в розетку пальчик -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Ни девочка, ни мальчик!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https://avatars.mds.yandex.net/get-zen_doc/1245815/pub_5db1e0bb3d008800af12b7c1_5db9d5bff73d9d00adbb679b/scale_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91688"/>
            <a:ext cx="7560840" cy="50405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0699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082">
        <p14:prism isContent="1"/>
      </p:transition>
    </mc:Choice>
    <mc:Fallback>
      <p:transition spd="slow" advTm="1308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564904"/>
            <a:ext cx="7125113" cy="924475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Опасность третья: </a:t>
            </a:r>
            <a:r>
              <a:rPr lang="ru-RU" sz="2400" b="1" dirty="0" smtClean="0">
                <a:solidFill>
                  <a:srgbClr val="FF0000"/>
                </a:solidFill>
              </a:rPr>
              <a:t/>
            </a:r>
            <a:br>
              <a:rPr lang="ru-RU" sz="2400" b="1" dirty="0" smtClean="0">
                <a:solidFill>
                  <a:srgbClr val="FF0000"/>
                </a:solidFill>
              </a:rPr>
            </a:br>
            <a:r>
              <a:rPr lang="ru-RU" sz="2400" b="1" dirty="0" smtClean="0"/>
              <a:t>Лекарства </a:t>
            </a:r>
            <a:r>
              <a:rPr lang="ru-RU" sz="2400" b="1" dirty="0"/>
              <a:t>и бытовая химия.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i="1" dirty="0">
                <a:solidFill>
                  <a:srgbClr val="FF0000"/>
                </a:solidFill>
              </a:rPr>
              <a:t>Правило №1: 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dirty="0" smtClean="0"/>
              <a:t>Ни </a:t>
            </a:r>
            <a:r>
              <a:rPr lang="ru-RU" sz="2400" dirty="0"/>
              <a:t>в коем случае не пробуй никакие лекарства. Во - первых, это невкусно, а во - вторых, неправильно принятое лекарство может оказаться ядом.</a:t>
            </a:r>
            <a:br>
              <a:rPr lang="ru-RU" sz="2400" dirty="0"/>
            </a:br>
            <a:r>
              <a:rPr lang="ru-RU" sz="2400" i="1" dirty="0">
                <a:solidFill>
                  <a:srgbClr val="FF0000"/>
                </a:solidFill>
              </a:rPr>
              <a:t>Правило №2</a:t>
            </a:r>
            <a:r>
              <a:rPr lang="ru-RU" sz="2400" i="1" dirty="0" smtClean="0">
                <a:solidFill>
                  <a:srgbClr val="FF0000"/>
                </a:solidFill>
              </a:rPr>
              <a:t>:</a:t>
            </a:r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/>
              <a:t> </a:t>
            </a:r>
            <a:r>
              <a:rPr lang="ru-RU" sz="2400" dirty="0"/>
              <a:t>Что такое бытовая химия? Это стиральные порошки, средства для мытья посуды, средства от тараканов и многое другое. Дети, конечно, не тараканы, но яд от тараканов действует и на людей. Поэтому ни в коем случае не открывай никаких упаковок с бытовой химией.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5717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5329">
        <p14:prism isContent="1"/>
      </p:transition>
    </mc:Choice>
    <mc:Fallback>
      <p:transition spd="slow" advTm="5329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105</TotalTime>
  <Words>222</Words>
  <Application>Microsoft Office PowerPoint</Application>
  <PresentationFormat>Экран (4:3)</PresentationFormat>
  <Paragraphs>22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Spring</vt:lpstr>
      <vt:lpstr>Презентация для родителей  на тему: «Жизнь прекрасна - когда безопасна!» </vt:lpstr>
      <vt:lpstr>Презентация PowerPoint</vt:lpstr>
      <vt:lpstr>Предлагаю Вам некоторые жизненно важные правила и запреты для детей. </vt:lpstr>
      <vt:lpstr>Безопасность в доме.</vt:lpstr>
      <vt:lpstr>Опасность первая Острые, колющие и режущие предметы. Правило №1:  Все острые, колющие и режущие предметы обязательно надо класть на свои места. Беспорядок в доме не только для красоты, но и для безопасности.  Правило №2:  Нельзя брать! (нож, шило, гвоздь, молоток, ножовку, циркуль, булавку).  </vt:lpstr>
      <vt:lpstr>Презентация PowerPoint</vt:lpstr>
      <vt:lpstr>Опасность вторая:  Электрические приборы. Они могут ударить током или стать причиной пожара. Правило №1: Не пользоваться самостоятельно розеткой, просить взрослых включить или выключить электроприбор. </vt:lpstr>
      <vt:lpstr>Не суй в розетку пальчик - Ни девочка, ни мальчик! </vt:lpstr>
      <vt:lpstr>Опасность третья:  Лекарства и бытовая химия. Правило №1:  Ни в коем случае не пробуй никакие лекарства. Во - первых, это невкусно, а во - вторых, неправильно принятое лекарство может оказаться ядом. Правило №2:  Что такое бытовая химия? Это стиральные порошки, средства для мытья посуды, средства от тараканов и многое другое. Дети, конечно, не тараканы, но яд от тараканов действует и на людей. Поэтому ни в коем случае не открывай никаких упаковок с бытовой химией. </vt:lpstr>
      <vt:lpstr>Химикаты - это яд, И не только для ребят. </vt:lpstr>
      <vt:lpstr>Опасность четвертая: Безопасность в доме. Правило №1:  Нельзя играть со спичками и зажигалками. Самостоятельно пользоваться чайником, кастрюлей. Правило №2:  Осторожно обращаться со стеклянной посудой, не ронять ее, убирать на место. </vt:lpstr>
      <vt:lpstr>Презентация PowerPoint</vt:lpstr>
      <vt:lpstr>Опасность пятая:  Балкон. Правило № 1:  Никогда не играй на балконе в подвижные игры. Правило № 2:  Не перегибайся через перила балкона (если внизу что - то интересное, лучше спуститься вниз по лестнице) . </vt:lpstr>
      <vt:lpstr>Человек - не птица: Удобнее по лестнице спуститься. Без парашюта с высоты Прыгают только коты. Больно падать с этажа Мягким местом на ежа.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Консультация для родителей  «Жизнь прекрасна - когда безопасна!» </dc:title>
  <dc:creator>79025</dc:creator>
  <cp:lastModifiedBy>79025</cp:lastModifiedBy>
  <cp:revision>10</cp:revision>
  <dcterms:created xsi:type="dcterms:W3CDTF">2021-06-13T11:18:02Z</dcterms:created>
  <dcterms:modified xsi:type="dcterms:W3CDTF">2021-06-16T10:20:26Z</dcterms:modified>
</cp:coreProperties>
</file>