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74" r:id="rId5"/>
    <p:sldId id="270" r:id="rId6"/>
    <p:sldId id="269" r:id="rId7"/>
    <p:sldId id="271" r:id="rId8"/>
    <p:sldId id="272" r:id="rId9"/>
    <p:sldId id="273" r:id="rId10"/>
    <p:sldId id="261" r:id="rId11"/>
    <p:sldId id="258" r:id="rId12"/>
    <p:sldId id="260" r:id="rId13"/>
    <p:sldId id="275" r:id="rId14"/>
    <p:sldId id="278" r:id="rId15"/>
    <p:sldId id="264" r:id="rId16"/>
    <p:sldId id="265" r:id="rId17"/>
    <p:sldId id="277" r:id="rId18"/>
    <p:sldId id="267" r:id="rId19"/>
    <p:sldId id="266" r:id="rId20"/>
    <p:sldId id="26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60"/>
  </p:normalViewPr>
  <p:slideViewPr>
    <p:cSldViewPr>
      <p:cViewPr>
        <p:scale>
          <a:sx n="76" d="100"/>
          <a:sy n="76" d="100"/>
        </p:scale>
        <p:origin x="-1842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\Downloads\29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15616" y="3284984"/>
            <a:ext cx="7772400" cy="1470025"/>
          </a:xfrm>
        </p:spPr>
        <p:txBody>
          <a:bodyPr/>
          <a:lstStyle/>
          <a:p>
            <a:r>
              <a:rPr lang="ru-RU" dirty="0"/>
              <a:t>«</a:t>
            </a:r>
            <a:r>
              <a:rPr lang="ru-RU" dirty="0" smtClean="0"/>
              <a:t>Тропа </a:t>
            </a:r>
            <a:r>
              <a:rPr lang="ru-RU" dirty="0"/>
              <a:t>здоровья»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5301208"/>
            <a:ext cx="7232848" cy="84164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МБДОУ «Детский сад комбинированного вида №39»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algn="just"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Согласно разработанным документам, наша «Тропа здоровья» начинает функционировать во второй половине июня, когда дневная температура воздуха устанавливается от +18°C  и нет ветра, температура земли - не ниже+20°С-22°С, и заканчивает свою работу во второй половине августа.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Начиная с трёхлетнего возраста на протяжении всего летнего периода, ребята выполняют различные по продолжительности и интенсивности упражнения.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"Тропа здоровья" расположена в центральной части территории ДОУ. Это наиболее подходящее для подобного объекта место, поскольку, находится в тенистой местности и одновременно хорошо освещается солнцем.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Таким образом, дети во время занятий получают световоздушные ванны, которые являются мягкой закаливающей процедурой. Как известно, солнечный свет стимулирует деятельность иммунной системы и повышает защитные силы детского организма, лучше становится самочувствие, сон, кожа  лучше  регулирует  теплообмен (вся работа проводится  под наблюдением медицинского персонала).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pic>
        <p:nvPicPr>
          <p:cNvPr id="5" name="Содержимое 4" descr="SDC12757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0" y="620688"/>
            <a:ext cx="7958779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208823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"Тропа здоровья" длиной 12 м и шириной 0,5 м делится на участки от 0.5 до 1 м, которые имеют разное покрытие.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Все снаряды, установленные на “Тропе здоровья”, максимально безопасны в использовании. Поверхность деревянных снарядов ошкурена и окрашена устойчивой  краской.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pic>
        <p:nvPicPr>
          <p:cNvPr id="5" name="Содержимое 4" descr="P1030836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8640"/>
            <a:ext cx="3096344" cy="4128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70217_102805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645024"/>
            <a:ext cx="4032448" cy="3024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4" descr="P103083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88639"/>
            <a:ext cx="3096344" cy="41284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248472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Проходя по различным участкам поверхности тропы, дети получают последовательное воздействие на биологически активные зоны, расположенные на подошвенной части стопы. Эти зоны связаны с иммунной системой организма и помогают стимулировать и укреплять защитные силы организма.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Принцип воздействия  «Тропы здоровья»  основан на рефлексотерапии (лечебный эффект от стимуляции аккупунктурных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точек, которые соответствуют различным частям тела и внутренним органам).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Дети проходят по тропе босиком, выполняя дыхательные упражнения.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Достаточная длина «тропы здоровья» позволяет выходить на неё целой группой.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2232247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Для поддержания закаливающего эффекта используется обливание ног, контрастный душ. При этом строго соблюдается температурный режим воздуха и воды согласно СанПиН "Санитарно-эпидемиологические требования к устройству, содержанию и организации режима работы дошкольных образовательных учреждений".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pic>
        <p:nvPicPr>
          <p:cNvPr id="5" name="Содержимое 4" descr="SDC12775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88640"/>
            <a:ext cx="7416824" cy="5562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Обеспечение медицинского сопровождения функционирования “Тропы здоровья”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785395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Организация здоровьесберегающего режима на “Тропе здоровья” дошкольного учреждения, создание комфортных условий для физического развития каждого ребенка не могут быть полноценными и эффективными без активного участия медицинского персонала детского сада.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Старшая медицинская сестра систематически осуществляет контроль проведения физического воспитания и закаливания детей на "Тропе здоровья" в летне-оздоровительный период, ежедневно проверяет санитарное состояние “Тропы здоровья.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Своевременные консультации, медицинское сопровождение педагогического процесса позволяет воспитателям и специалистам дошкольного учреждения проводить оздоровительную деятельность на “Тропе здоровья” в соответствии с концепцией её построения и функционирования.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Результативность оздоровительной работы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 применением «Тропы здоровья»</a:t>
            </a:r>
            <a:endParaRPr lang="ru-RU" sz="3600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10445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Ежедневные занятия детей на "Тропе здоровья" позволили добиться следующих результатов:</a:t>
            </a:r>
          </a:p>
          <a:p>
            <a:pPr lvl="0"/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уменьшилась кратность простудных заболеваний воспитанников в летний период. По сравнению с этим же периодом прошлого года, простудные заболевания снизились на 12%, посещаемость в группах стала лучше;</a:t>
            </a:r>
          </a:p>
          <a:p>
            <a:pPr lvl="0"/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возросло желания ребят заниматься на свежем воздухе, босиком;</a:t>
            </a:r>
          </a:p>
          <a:p>
            <a:pPr lvl="0"/>
            <a:r>
              <a:rPr lang="ru-RU" sz="2600" dirty="0" smtClean="0">
                <a:solidFill>
                  <a:schemeClr val="accent3">
                    <a:lumMod val="75000"/>
                  </a:schemeClr>
                </a:solidFill>
              </a:rPr>
              <a:t>улучшилось эмоционально-психологическое состояния дошкольников;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дети стали проявлять  заинтересованность в сохранении и укреплении собственного здоровья;</a:t>
            </a:r>
          </a:p>
          <a:p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родители принимают активное участие в  совместной оздоровительной  деятельности с детьми на свежем воздухе..</a:t>
            </a:r>
          </a:p>
          <a:p>
            <a:pPr lvl="0"/>
            <a:endParaRPr lang="ru-RU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/>
            <a:endParaRPr lang="ru-RU" sz="26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План развития «Тропы здоровья» 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на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2020-2021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учебный год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29809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Обогатить воздух фитонцидами - биологически активными веществами, убивающими или подавляющими рост и развитие бактерий, микроскопических грибов за счет высаживания специально подобранных цветов и трав: мята, мелисса, календула, бархатцы, ромашка;</a:t>
            </a:r>
          </a:p>
          <a:p>
            <a:pPr algn="just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Установить на выходе с тропы плескательный бассейн для проведения водных процедур;</a:t>
            </a:r>
          </a:p>
          <a:p>
            <a:pPr algn="just"/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Установить на территории «Тропы здоровья» информационный стенд с инструкциями для самостоятельных занятий родителей с детьми в вечернее время.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836712"/>
            <a:ext cx="8229600" cy="3816424"/>
          </a:xfrm>
        </p:spPr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Согласно современным представлениям, на основе ФГОС ДО, целью образования является всестороннее развитие ребенка с учетом его возрастных возможностей и индивидуальных особенностей при сохранении и укреплении здоровья.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Особое внимание уделяется здоровьесбережению воспитанников в период летней оздоровительной кампании, в которую вовлечены все участники образовательного процесса. Основными средствами оздоровления в это время выступают естественные факторы: солнце, воздух, вода. Для укрепления здоровья детей в летний период с использованием естественных, природных, целительных факторов в 2018–2019 учебном  году в ДОУ был разработан и реализован проект «Тропа здоровья». </a:t>
            </a:r>
          </a:p>
          <a:p>
            <a:pPr algn="just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Цель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проекта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: Формирование 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у детей интереса и привычки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к здоровому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образу жизни  посредствам природных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факторов 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солнце ,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воздух и  вода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Желаем здоровья вам и вашим воспитанникам!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9"/>
            <a:ext cx="8229600" cy="5688631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Организация "Тропы здоровья" осуществлялась поэтапно</a:t>
            </a:r>
          </a:p>
          <a:p>
            <a:pPr algn="ctr">
              <a:buNone/>
            </a:pPr>
            <a:r>
              <a:rPr lang="ru-RU" sz="58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Первый этап </a:t>
            </a:r>
          </a:p>
          <a:p>
            <a:pPr algn="just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Создана рабочая группа (заместитель заведующего по ВОР ДОУ, руководитель по физическому воспитанию, музыкальный руководитель, медицинский работник, воспитатели групп, педагог-психолог, тифлопедагог, учитель-дефектолог).</a:t>
            </a:r>
          </a:p>
          <a:p>
            <a:pPr algn="just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Изучена имеющаяся информация об организации и функционировании различных вариантов «Тропы здоровья», проанализирован опыт работы других ДОУ  в данном направлении.</a:t>
            </a:r>
          </a:p>
          <a:p>
            <a:pPr algn="just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Проведено общесадовое родительское собрание, результатом которого стала заинтересованность родителей в необходимости создания «Тропы здоровья» на территории ДОУ для оздоровления воспитанников в летний период. </a:t>
            </a:r>
          </a:p>
          <a:p>
            <a:pPr algn="just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Создан проект «Тропы здоровья (педагоги проблемной группы прошли обучение в интенсивной школе ландшафтного дизайна, результатом обучения стал макет нашей «Тропы здоровья».</a:t>
            </a:r>
          </a:p>
          <a:p>
            <a:pPr algn="just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pic>
        <p:nvPicPr>
          <p:cNvPr id="6" name="Содержимое 5" descr="IMG_20170217_10280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8568952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IMG_20170217_102805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20000"/>
          </a:blip>
          <a:stretch>
            <a:fillRect/>
          </a:stretch>
        </p:blipFill>
        <p:spPr>
          <a:xfrm>
            <a:off x="683568" y="404665"/>
            <a:ext cx="7776864" cy="5184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388843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1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Второй этап </a:t>
            </a:r>
            <a:endParaRPr lang="ru-RU" sz="58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just"/>
            <a:r>
              <a:rPr lang="ru-RU" sz="3500" dirty="0" smtClean="0">
                <a:solidFill>
                  <a:schemeClr val="accent3">
                    <a:lumMod val="75000"/>
                  </a:schemeClr>
                </a:solidFill>
              </a:rPr>
              <a:t>Проведение дальнейшей работы с родителями, воспитателями групп по оказанию посильной помощи, привлечение к самому процессу реализации проекта.</a:t>
            </a:r>
          </a:p>
          <a:p>
            <a:pPr algn="just"/>
            <a:r>
              <a:rPr lang="ru-RU" sz="3500" dirty="0" smtClean="0">
                <a:solidFill>
                  <a:schemeClr val="accent3">
                    <a:lumMod val="75000"/>
                  </a:schemeClr>
                </a:solidFill>
              </a:rPr>
              <a:t>Разработка следующих документов: </a:t>
            </a:r>
          </a:p>
          <a:p>
            <a:pPr>
              <a:buNone/>
            </a:pPr>
            <a:r>
              <a:rPr lang="ru-RU" sz="3500" dirty="0" smtClean="0">
                <a:solidFill>
                  <a:schemeClr val="accent3">
                    <a:lumMod val="75000"/>
                  </a:schemeClr>
                </a:solidFill>
              </a:rPr>
              <a:t>- приказ об организации функционирования «Тропы здоровья» в летний период;</a:t>
            </a:r>
          </a:p>
          <a:p>
            <a:pPr>
              <a:buNone/>
            </a:pPr>
            <a:r>
              <a:rPr lang="ru-RU" sz="3500" dirty="0" smtClean="0">
                <a:solidFill>
                  <a:schemeClr val="accent3">
                    <a:lumMod val="75000"/>
                  </a:schemeClr>
                </a:solidFill>
              </a:rPr>
              <a:t>- инструкция по организации охраны жизни и здоровья детей на «Тропе здоровья»;</a:t>
            </a:r>
          </a:p>
          <a:p>
            <a:pPr>
              <a:buFontTx/>
              <a:buChar char="-"/>
            </a:pPr>
            <a:r>
              <a:rPr lang="ru-RU" sz="3500" dirty="0" smtClean="0">
                <a:solidFill>
                  <a:schemeClr val="accent3">
                    <a:lumMod val="75000"/>
                  </a:schemeClr>
                </a:solidFill>
              </a:rPr>
              <a:t>план закаливающих и оздоровительных мероприятий.</a:t>
            </a:r>
          </a:p>
          <a:p>
            <a:r>
              <a:rPr lang="ru-RU" sz="3500" dirty="0" smtClean="0">
                <a:solidFill>
                  <a:schemeClr val="accent3">
                    <a:lumMod val="75000"/>
                  </a:schemeClr>
                </a:solidFill>
              </a:rPr>
              <a:t>Организация «Тропы здоровья» на территории нашего детского сада.</a:t>
            </a:r>
          </a:p>
          <a:p>
            <a:pPr algn="just"/>
            <a:endParaRPr lang="ru-RU" sz="4000" b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sz="57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pic>
        <p:nvPicPr>
          <p:cNvPr id="5" name="Содержимое 4" descr="P1030836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996952"/>
            <a:ext cx="432048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70217_102805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88640"/>
            <a:ext cx="4608512" cy="25899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4" descr="P103083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996952"/>
            <a:ext cx="4320480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237626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1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Третий этап</a:t>
            </a:r>
          </a:p>
          <a:p>
            <a:pPr algn="ctr">
              <a:buNone/>
            </a:pPr>
            <a:endParaRPr lang="ru-RU" sz="58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  <a:p>
            <a:pPr algn="just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Торжественное открытие «Тропы здоровья» для воспитанников нашего ДОУ.</a:t>
            </a:r>
          </a:p>
          <a:p>
            <a:pPr algn="just"/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Презентация проекта и используемых здоровьесберегающих технологий для родителей воспитанников</a:t>
            </a:r>
          </a:p>
          <a:p>
            <a:pPr algn="just"/>
            <a:endParaRPr lang="ru-RU" sz="4000" b="1" dirty="0" smtClean="0">
              <a:solidFill>
                <a:schemeClr val="accent3">
                  <a:lumMod val="75000"/>
                </a:schemeClr>
              </a:solidFill>
              <a:latin typeface="Monotype Corsiva" pitchFamily="66" charset="0"/>
            </a:endParaRPr>
          </a:p>
          <a:p>
            <a:pPr algn="ctr">
              <a:buNone/>
            </a:pPr>
            <a:endParaRPr lang="ru-RU" sz="5700" b="1" dirty="0" smtClean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\Downloads\veselyie-rebyata-shablon-prevyu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-23813"/>
            <a:ext cx="9191626" cy="6905626"/>
          </a:xfrm>
          <a:prstGeom prst="rect">
            <a:avLst/>
          </a:prstGeom>
          <a:noFill/>
        </p:spPr>
      </p:pic>
      <p:pic>
        <p:nvPicPr>
          <p:cNvPr id="5" name="Содержимое 4" descr="P1030836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115045"/>
            <a:ext cx="4320480" cy="2474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Содержимое 5" descr="IMG_20170217_102805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32656"/>
            <a:ext cx="4608512" cy="25899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4" descr="P103083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115045"/>
            <a:ext cx="4320480" cy="24741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</TotalTime>
  <Words>916</Words>
  <Application>Microsoft Office PowerPoint</Application>
  <PresentationFormat>Экран (4:3)</PresentationFormat>
  <Paragraphs>53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«Тропа здоровья»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Обеспечение медицинского сопровождения функционирования “Тропы здоровья”  </vt:lpstr>
      <vt:lpstr>Результативность оздоровительной работы  с применением «Тропы здоровья»</vt:lpstr>
      <vt:lpstr>План развития «Тропы здоровья»  на 2020-2021 учебный год</vt:lpstr>
      <vt:lpstr>Желаем здоровья вам и вашим воспитанникам!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Пользователь Gigabyte</cp:lastModifiedBy>
  <cp:revision>38</cp:revision>
  <dcterms:created xsi:type="dcterms:W3CDTF">2017-11-24T10:33:39Z</dcterms:created>
  <dcterms:modified xsi:type="dcterms:W3CDTF">2021-06-15T10:50:48Z</dcterms:modified>
</cp:coreProperties>
</file>