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87" r:id="rId12"/>
    <p:sldId id="268" r:id="rId13"/>
    <p:sldId id="269" r:id="rId14"/>
    <p:sldId id="270" r:id="rId15"/>
    <p:sldId id="271" r:id="rId16"/>
    <p:sldId id="283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4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363529/7345f10b-e249-400b-a6ee-10cab3ec2050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79712" y="548680"/>
            <a:ext cx="5328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«Детский сад №29 присмотра и оздоровления»</a:t>
            </a:r>
          </a:p>
          <a:p>
            <a:pPr algn="ctr"/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844824"/>
            <a:ext cx="58326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«Рекомендации по проведению тематических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прогулок-развлечений»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Бронзова Э.И.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Суранова А.В.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Платонова М.Л.</a:t>
            </a: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 Мончегорск 2020г.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836712"/>
            <a:ext cx="604867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Виды прогулок-походов: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Спортивно-тренировочный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Познавательный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Развлекательный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Этапы прогулки-похода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624" y="2636912"/>
          <a:ext cx="7416825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2275"/>
                <a:gridCol w="2472275"/>
                <a:gridCol w="2472275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 этап-подготовка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этап-проведение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 этап-подведение итогов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4478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Обращение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родителям, рассказ о предстоящей прогулке.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Предварительная работа с детьми.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Сообщение цели прогулки детям.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Одевание по сезону.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Подготовка снаряжения.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Прохождение намеченного маршрута.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Действия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соответствии с темой прогулки.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Наблюдение.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Составление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мини- отчета о прогулке (рисунки, поделки, рассказы и т.д.)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836712"/>
            <a:ext cx="662473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Структура прогулки-похода 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Первая часть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—вводная длительностью до 5 минут.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сбор, перекличка и проведение инструктажа. Сообщение задачи и краткое содержание предстоящей деятельности (в случае необходимости), проверка состояния личного снаряжения и готовность к походу.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thumbs.dreamstime.com/b/%D0%B4%D0%B5%D1%82%D0%B8-%D0%B2-%D0%B5%D1%81%D0%B5-924931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3356992"/>
            <a:ext cx="5904656" cy="2716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1052736"/>
            <a:ext cx="7200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Вторая часть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движение по разработанному маршруту (до 20-40 минут). Этот этап включает от одного до трёх (в зависимости от физической подготовленности, сезона, погоды) переходов с кратковременными (5-10 мин) привалами как для отдыха (разные виды ходьбы,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упражнения, полоса препятствий, основные виды движений: метание, бег, лазание и т.д.), так и для наблюдения за интересными объектами..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xn--23-kmc.xn--80aafey1amqq.xn--d1acj3b/images/events/cover/40cc0d257d2d5b8bb9ae75b9ac58ca60_b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799" y="3140968"/>
            <a:ext cx="4140613" cy="275649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124743"/>
            <a:ext cx="77048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Третья часть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привал – конечный пункт прогулки-похода. Место должно быть удобно для отдыха, где есть возможность, например, организовать пикник, поставить палатку, развести костер, организовать игры и т.д. В игры можно включать несколько подвижных игр или игровых упражнений, следующих одно за другим, что тренирует в быстром переключении с одного двигательного задания на другое, формирует ловкость, быстроту, координацию (до 15 минут). Например, преодоление паутины (из верёвок), затем «Лесные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ловишки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«К дереву беги». В зимний период года сокращается длительность отдыха на привалах, заменяются движения по сезону (ходьба по траве—ходьба по глубокому снегу; ходьба по узкой дорожке—ходьба «след в след»). Четвертая часть Сбор детей и уборка территории после привала. Пятая часть Движение группы до детского сада. Могут быть короткие остановки для отдыха и наблюдений.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836712"/>
            <a:ext cx="799288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Алгоритм подготовки прогулки-похода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Определение маршрута прогулки-похода.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Согласование маршрута с администрацией ДОО.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Тщательное изучение маршрута прогулки-похода, его прохождение взрослыми.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Привлечение родителей для участия в прогулке-походе. Подготовка необходимого снаряжения.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Подготовка к проведению инструктажа для участников похода (определение даты, времени и продолжительности прогулки-похода, рекомендации по экипировке туриста – форме одежды и содержание рюкзака).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Правила безопасности при проведении прогулки-похода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Движение группы по определенному и спланированному маршруту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Сопровождение детей взрослыми, не менее двух взрослых на группу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Присутствие медицинского работника и наличие аптечки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Проведение переклички по списку (несколько раз в течение похода)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Одежда должна соответствовать сезону года и состоянию погоды, головной убор обязателен. Соблюдение правил дорожного движения при переходе улиц и дорог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Соблюдение питьевого режима </a:t>
            </a:r>
          </a:p>
          <a:p>
            <a:pPr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Проводить прогулки-походы следует с детьми старшего дошкольного возраста. Оптимальное количество таких прогулок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две-три в год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проводить их чаще, то эти прогулки могут утратить свою привлекательность, у детей снизится к ним интерес.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620688"/>
            <a:ext cx="79208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Прогулка трудовая акция 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Трудовая акция (субботник)–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ограниченная по месту и времени проведения специально организованная предметно-практическая трудовая деятельность детей. 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 и задачи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таких прогулок определяются воспитателем исходя из приобретенных навыков и трудовых умений воспитанников, а также их физических возможностей. Подобные прогулки следует проводить регулярно,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не чаще 2-3 раз в месяц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поскольку значительное количество времени должно отводиться занятиям трудовой деятельностью с определенной целью.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прогулках-трудовых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акциях необходимо формировать понимание, что труд в природе – это не игра или развлечение, а серьёзное занятие.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Во время таких прогулок дети учатся трудиться коллективно, сообща. Итог выполненной ими работы – это результат совместного труда всех.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Труд в природе способствует расширению кругозора детей дошкольного возраста, получению доступных знаний. Выполнение соответствующих заданий требует сочетания как умственных, так и волевых усилий. 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836713"/>
            <a:ext cx="763284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Структура прогулки трудовых акций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1.Сюрпризный момент (неожиданное задание детям, встреча с персонажем сказки или любимым героем, наблюдение за работой дворника).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Наблюдение за сезонными изменениями в природе, ростом и развитием растений, прилетом и кочеванием птиц, трудом человека в природе…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Совместная трудовая деятельность детей и взрослых.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 конце прогулки необходимо дать оценку проделанной работе.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Формы организации труда: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индивидуальные трудовые поручения;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в группах;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коллективный труд.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sun9-71.userapi.com/3G2ZZ1h8B-uC1ncrQLRZaucpsJ79f2JrykGW3A/qUhFWw5Hue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04248" y="3140968"/>
            <a:ext cx="183620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4" name="Picture 4" descr="https://sun9-5.userapi.com/R6bWQ1L87Hwid5NDr5pJFIylOUrQ0JnD0KXtNQ/HSwF2B3yrs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3501008"/>
            <a:ext cx="2016224" cy="2688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6" name="Picture 6" descr="https://sun9-40.userapi.com/PGPofvKKo2x3M6QAfmyHwGOylklDa4SYwiJYmg/Anel_2XPFe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4221088"/>
            <a:ext cx="2448272" cy="1648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20688"/>
            <a:ext cx="8208912" cy="7222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Трудовые поручения и виды трудовой деятельности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для дошкольников</a:t>
            </a:r>
            <a:r>
              <a:rPr lang="ru-RU" sz="2000" b="1" dirty="0" smtClean="0">
                <a:solidFill>
                  <a:srgbClr val="FF0000"/>
                </a:solidFill>
              </a:rPr>
              <a:t>: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Младший дошкольный возраст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младшего дошкольного возраста получают индивидуальные поручения, состоящие из одной-двух трудовых операций; детей привлекают для выполнения простейших поручений: сеять крупные семена цветов, сажать лук, поливать растения на грядках, собирать овощи.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Средний возраст дошкольников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средней группы выполняют трудовые поручения самостоятельно, заботятся о растениях, рыхлят землю, вместе со взрослыми выращивают овощи и цветы. При этом у дошкольников воспитываются настойчивость и привычка прилагать трудовые усилия для достижения цели, формируются навыки несложной коллективной работы.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Старший дошкольный возраст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 старшего возраста необходимо сформировать умение принять трудовую задачу, представить результат ее выполнения, определить последовательность операций, отобрать необходимые инструменты, самостоятельно заниматься трудовой деятельностью (при небольшой помощи воспитателя) 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помнить, что максимальное время, отведенное на трудовую деятельность детей на прогулке, в старшем дошкольном возрасте составляет не более 30-40 минут.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908720"/>
            <a:ext cx="7704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организации трудовой деятельности на участке следует соблюдать следующие правила: 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Работать не в жаркие часы дня, а утром или вечером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Материалы и инструменты должны соответствовать гигиеническим требованиям и правилам охраны жизни и здоровья детей 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Запрещается давать детям для работы то, что может создать малейшую опасность получения травмы или оказать неблагоприятное влияние на их здоровье и физическое развитие. </a:t>
            </a:r>
          </a:p>
          <a:p>
            <a:pPr algn="just">
              <a:buFont typeface="Courier New" pitchFamily="49" charset="0"/>
              <a:buChar char="o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Прогулки - трудовые акции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содержать сюрпризные моменты: неожиданные задания детям, встреча с персонажем сказки или любимым героем. Педагог помогает старшим детям осознать значимость труда, развивает у них желание и потребность в получении определенных трудовых умений.</a:t>
            </a:r>
          </a:p>
          <a:p>
            <a:pPr algn="just">
              <a:buFont typeface="Courier New" pitchFamily="49" charset="0"/>
              <a:buChar char="o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692696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Спортивная прогулка 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2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Спортивная прогулка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особый вид прогулки, в которой используется разнообразные элементы детской деятельности спортивной тематики.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 задачи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спортивной прогулки предусматривают укрепление здоровья, профилактику утомления, физическое и умственное развитие, оптимизацию двигательной активности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Акцент в ходе проведения таких прогулок делается на формировании физических качеств, воспитании интереса к спорту и здоровому образу жизни.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s://sun9-70.userapi.com/Tx234iGc6FW4tCf4CTLV2kG_EXWlBrSvfleO7g/DXU0qK7z2a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0"/>
            <a:ext cx="2085696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038" name="Picture 6" descr="http://ds10-ukhta.ru/images/thumbnails/images/myphotos/1789fceed194-fill-800x80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5157192"/>
            <a:ext cx="1872208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980728"/>
            <a:ext cx="60486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Если правильно формировать первоначальные представления ребёнка об окружающем мире, культуре общения, красоте жизни посредством прогулок, то можно воспитать интеллектуально развитую, творческую личность…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6386" name="Picture 2" descr="https://sun9-41.userapi.com/U8-ZjoRuD7mBrYxyDcVCnsbq9ky0YCXMTE7i_A/X8QZ0Xpj6v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3068960"/>
            <a:ext cx="194421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s://sun9-28.userapi.com/LKGH-XblbDwMgpt6kPEH_831gNv5MMSczPiK1A/AWv1PjMZy9w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04248" y="3068960"/>
            <a:ext cx="172819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https://sun9-17.userapi.com/TZ6KAtxfQYwo6LEG3YX6WW0SsEnR-AvaoZSlvA/9nmhJK1ZOkc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1920" y="3356992"/>
            <a:ext cx="205222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1196752"/>
            <a:ext cx="64807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Спортивные упражнения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катание на лыжах;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катание на велосипедах;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катание на самокатах и др.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Спортивные игры: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городки;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баскетбол;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бадминтон;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настольный теннис;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футбол;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хоккей;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волейбол;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серсо; 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кольцеброс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s://prikolist.club/wp-content/uploads/2019/11/podvizhnye_igry_dlya_detey_2_111435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944" y="2060848"/>
            <a:ext cx="4387076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476672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Спортивные прогулки могут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проводится не реже одного-двух раз в месяц в те дни, когда организуется непосредственно образовательная деятельность, требующая большой умственной нагрузки, или непосредственно образовательная деятельность по художественному творчеству.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ходе спортивной прогулки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следует чередовать задания с высокой двигательной активностью и игры малой подвижности, командные игры и подгрупповые, индивидуальные упражнения.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Организация спортивной прогулки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предполагает знакомство воспитанников с различными видами спорта, спортсменами. Возможна экскурсия или целевая прогулка на стадионе (городской, школьный, дворовый).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Спортивная прогулка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может быть насыщена только двигательными видами деятельностями. Рекомендуется подбирать задания познавательного характера и спортивной направленности.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Спортивные прогулки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требуют предварительной работы. Важным этапом подготовки к проведению спортивной прогулки является накопление детьми опыта пользования предметами: ракеткой, мячом, скакалкой и т.д.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908720"/>
            <a:ext cx="712879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Структура спортивной прогулки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Организационный момент или вводная беседа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Подвижные, спортивные игры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Спортивные упражнения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Самостоятельная деятельность детей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по различным направлениям развития воспитанников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Подведение итогов прогулки, выполнение творческого задания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avatars.mds.yandex.net/get-pdb/1708639/5fff046c-00cb-44d0-b8d5-cc77b896d330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3573016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620688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Развлекательные прогулки с персонажем 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Развлекательные прогулки с персонажем направлены на создание позитивного эмоционального фона, эмоциональную и психологическую разгрузку детей, удовлетворение их потребности в двигательной активности. Формы организации могут быть разнообразными и вариативными, поскольку зависят не только от поставленных целей и задач, но и от тематической направленности и смысловой насыщенности. Прогулки с персонажем хорошо использовать для мотивации воспитанников к определённому виду деятельности. Персонаж помогает заинтересовать всех детей группы, привлечь их к совместной игровой деятельности, наблюдениям, труду.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прогулок-развлечений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эмоциональная и психологическая разгрузка воспитанников, создание позитивного эмоционального фона, удовлетворение потребности в двигательной активности.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836713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Структура развлекательной прогулки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 персонажем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1.Наблюдение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2.Художественное слово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Появление персонажа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4.Художественное творчество ( например, рисование палочками на песке).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Трудовая деятельность ( например, уборка мусора на участке)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6.Подвижные, малоподвижные игры.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7.Прощание с героем.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https://melkie.net/wp-content/uploads/2017/12/progulka-s-personazham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3789040"/>
            <a:ext cx="4752528" cy="2403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836712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Прогулка - событие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Прогулка-событие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особый вид тематических прогулок , посвященные определенной теме, с которой связаны все виды детской деятельности.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Прогулка-событие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обогащает знания детей, расширяет представления об окружающем мире, удовлетворяет их потребность в опытах и экспериментах, развивает творчество, поддерживает интерес к прогулке как к режимному моменту, формирует желание выходить на прогулку.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таких прогулок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способствовать умственному, нравственному, эстетическому воспитанию дошкольников, развитию их любознательности.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s://avatars.mds.yandex.net/get-zen_doc/225901/pub_5c39d6b304bcd000ab92d182_5c39df8df622cf00a99bf199/scale_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4581128"/>
            <a:ext cx="3731568" cy="227687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836713"/>
            <a:ext cx="763284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Структура прогулки-события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организационный момент – сплочение детского коллектива, беседа о предстоящем событии;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знакомство с темой прогулки – ввод в событие;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подвижные и дидактические игры, детское экспериментирование и др.;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самостоятельная творческая деятельность детей.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Регулярность проведения прогулок-событий может зависеть от детского коллектива, общественных событий и интересных дат. Однако такая прогулка не должна планироваться слишком часто.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s://im0-tub-ru.yandex.net/i?id=4783a2aeb927c9a2851c8195c46b68b2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3861048"/>
            <a:ext cx="3779912" cy="2362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pic>
        <p:nvPicPr>
          <p:cNvPr id="32770" name="Picture 2" descr="http://900igr.net/up/datas/221070/0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1196752"/>
            <a:ext cx="5820139" cy="436510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980728"/>
            <a:ext cx="72008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Цель прогулки: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Укрепление здоровья, профилактика утомления, физическое и умственное развитие детей, восстановление сниженных в процессе деятельности функциональных ресурсов организма. 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Задачи прогулки: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Оказывать закаливающее воздействие на организм в естественных условиях; Способствовать повышению уровня физической подготовленности детей дошкольного возраста; Оптимизировать двигательную активность детей; Способствовать познавательно-речевому, художественно-эстетическому, социально- личностному развитию детей.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ddu232.minsk.edu.by/ru/sm.aspx?guid=812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3861048"/>
            <a:ext cx="3965013" cy="2757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980728"/>
            <a:ext cx="684076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Прогулка включает в себя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· организацию с воспитанниками наблюдений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· разнообразные игры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· трудовую деятельность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· спортивные упражнения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· самостоятельную деятельность детей по их выбору и интересам.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dou8.bip31.ru/wp-content/uploads/2020/04/%D0%93%D0%A0%D0%A3%D0%9F%D0%9F%D0%90-%D0%94%D0%95%D0%A2%D0%95%D0%99-4-%D0%B3%D0%BE-%D0%B3%D0%BE%D0%B4%D0%B0-%D0%96%D0%98%D0%97%D0%9D%D0%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3068960"/>
            <a:ext cx="576483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836712"/>
            <a:ext cx="806489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Виды прогулок: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Традиционные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тематические, которые построены по принципу доминирования вида детской деятельности или являются продолжением темы дня в образовательном процессе.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Инновационные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тематические прогулки: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Прогулки-походы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Развлекательные прогулки с персонажем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Прогулки-события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Прогулки - трудовые акции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Спортивные прогулки.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pbs.twimg.com/media/D8dOTb7XsAMeSfl.jpg:larg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501008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35696" y="836712"/>
            <a:ext cx="54726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Прогулка включает в себя:</a:t>
            </a:r>
          </a:p>
        </p:txBody>
      </p:sp>
      <p:sp>
        <p:nvSpPr>
          <p:cNvPr id="5" name="Овал 4"/>
          <p:cNvSpPr/>
          <p:nvPr/>
        </p:nvSpPr>
        <p:spPr>
          <a:xfrm>
            <a:off x="683568" y="2276872"/>
            <a:ext cx="2808312" cy="170648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Совместная деятельность взрослого с детьми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300192" y="2204864"/>
            <a:ext cx="2448272" cy="172819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Совместная деятельность со сверстниками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87824" y="3789040"/>
            <a:ext cx="2952328" cy="172819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Самостоятельная деятельность ребенка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627784" y="1700808"/>
            <a:ext cx="216024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644008" y="1844824"/>
            <a:ext cx="0" cy="18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68144" y="1772816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91680" y="764704"/>
            <a:ext cx="57606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Этапы планирования прогулки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899592" y="1772816"/>
            <a:ext cx="2664296" cy="163448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Планирование педагогических целей и задач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3779912" y="2132856"/>
            <a:ext cx="5040560" cy="3096344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средств по развитию познавательных, речевых и практических умений дошкольников в процессе ознакомления с природными объектами и явлениями, предметами ближайшего окружения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1187624" y="3789040"/>
            <a:ext cx="2592288" cy="180020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видов детской деятельности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843808" y="1340768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3275856" y="1268760"/>
            <a:ext cx="720080" cy="2376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940152" y="1340768"/>
            <a:ext cx="144016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908720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Виды тематических прогулок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2636912"/>
            <a:ext cx="2160240" cy="10801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Прогулка-поход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35896" y="1772816"/>
            <a:ext cx="1872208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Прогулка трудовых акций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0192" y="2420888"/>
            <a:ext cx="2016224" cy="11304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Развлекательные прогулки с персонажем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07704" y="4653136"/>
            <a:ext cx="1728192" cy="11304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Спортивная прогулка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44208" y="4725144"/>
            <a:ext cx="1512168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Прогулка событие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635896" y="3573016"/>
            <a:ext cx="2376264" cy="914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Тематические прогулки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flipV="1">
            <a:off x="4644008" y="2852936"/>
            <a:ext cx="216024" cy="57606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6215017">
            <a:off x="3351066" y="3227116"/>
            <a:ext cx="243805" cy="501434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 rot="14170137">
            <a:off x="5893734" y="3317932"/>
            <a:ext cx="249699" cy="417593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8503975">
            <a:off x="3226438" y="4241171"/>
            <a:ext cx="371706" cy="21420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 rot="17637034">
            <a:off x="5939502" y="4353470"/>
            <a:ext cx="186792" cy="614157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234/000a75fb-19172d22/hello_html_m6bc2a0e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841" y="0"/>
            <a:ext cx="910915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612845"/>
            <a:ext cx="727280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Прогулка-поход 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Прогулка-поход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организованный вид деятельности, в ходе которого решаются оздоровительные задачи, совершенствуются двигательные навыки и физические качества детей, удовлетворяются их познавательные потребности, воспитывается любовь и эстетическое отношение к природе.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 задача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оздоровление детей, т.к. от обычной познавательной экскурсии туристическую прогулку отличает насыщенная двигательная деятельность детей (не менее 80%).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Факторы физической нагрузки детей: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 детей;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их двигательной активности и подготовленности;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состояние здоровья, вид прогулки-похода; 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погодные и климатические условия.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836712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1889</Words>
  <Application>Microsoft Office PowerPoint</Application>
  <PresentationFormat>Экран (4:3)</PresentationFormat>
  <Paragraphs>186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эльвира бронзова</dc:creator>
  <cp:lastModifiedBy>Пользователь Windows</cp:lastModifiedBy>
  <cp:revision>36</cp:revision>
  <dcterms:created xsi:type="dcterms:W3CDTF">2020-06-23T19:28:33Z</dcterms:created>
  <dcterms:modified xsi:type="dcterms:W3CDTF">2021-06-16T20:22:32Z</dcterms:modified>
</cp:coreProperties>
</file>