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4" r:id="rId1"/>
  </p:sldMasterIdLst>
  <p:notesMasterIdLst>
    <p:notesMasterId r:id="rId16"/>
  </p:notesMasterIdLst>
  <p:handoutMasterIdLst>
    <p:handoutMasterId r:id="rId17"/>
  </p:handoutMasterIdLst>
  <p:sldIdLst>
    <p:sldId id="326" r:id="rId2"/>
    <p:sldId id="361" r:id="rId3"/>
    <p:sldId id="360" r:id="rId4"/>
    <p:sldId id="385" r:id="rId5"/>
    <p:sldId id="364" r:id="rId6"/>
    <p:sldId id="388" r:id="rId7"/>
    <p:sldId id="363" r:id="rId8"/>
    <p:sldId id="391" r:id="rId9"/>
    <p:sldId id="392" r:id="rId10"/>
    <p:sldId id="365" r:id="rId11"/>
    <p:sldId id="366" r:id="rId12"/>
    <p:sldId id="368" r:id="rId13"/>
    <p:sldId id="369" r:id="rId14"/>
    <p:sldId id="382" r:id="rId15"/>
  </p:sldIdLst>
  <p:sldSz cx="9144000" cy="6858000" type="screen4x3"/>
  <p:notesSz cx="6735763" cy="98663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onotype Corsiva" pitchFamily="66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onotype Corsiva" pitchFamily="66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onotype Corsiva" pitchFamily="66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onotype Corsiva" pitchFamily="66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onotype Corsiva" pitchFamily="66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Monotype Corsiva" pitchFamily="66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Monotype Corsiva" pitchFamily="66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Monotype Corsiva" pitchFamily="66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Monotype Corsiva" pitchFamily="66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E389"/>
    <a:srgbClr val="FFAD93"/>
    <a:srgbClr val="CC3300"/>
    <a:srgbClr val="5F9127"/>
    <a:srgbClr val="E923A2"/>
    <a:srgbClr val="F59DD6"/>
    <a:srgbClr val="F7C3B3"/>
    <a:srgbClr val="F08A6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94" autoAdjust="0"/>
    <p:restoredTop sz="98504" autoAdjust="0"/>
  </p:normalViewPr>
  <p:slideViewPr>
    <p:cSldViewPr>
      <p:cViewPr varScale="1">
        <p:scale>
          <a:sx n="115" d="100"/>
          <a:sy n="115" d="100"/>
        </p:scale>
        <p:origin x="-99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2136" y="-90"/>
      </p:cViewPr>
      <p:guideLst>
        <p:guide orient="horz" pos="3108"/>
        <p:guide pos="212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image" Target="../media/image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FF846A-2723-4E76-8EDA-2099FD5190B0}" type="doc">
      <dgm:prSet loTypeId="urn:microsoft.com/office/officeart/2008/layout/VerticalCurvedList" loCatId="list" qsTypeId="urn:microsoft.com/office/officeart/2005/8/quickstyle/3d2" qsCatId="3D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DB7C402F-11E6-4279-BF8F-1247248508AB}">
      <dgm:prSet phldrT="[Текст]"/>
      <dgm:spPr/>
      <dgm:t>
        <a:bodyPr/>
        <a:lstStyle/>
        <a:p>
          <a:r>
            <a:rPr lang="ru-RU" b="1" dirty="0" smtClean="0"/>
            <a:t>Правильное произношение звуков  и слов</a:t>
          </a:r>
          <a:endParaRPr lang="ru-RU" b="1" dirty="0"/>
        </a:p>
      </dgm:t>
    </dgm:pt>
    <dgm:pt modelId="{029A36B2-ABA4-4006-B86D-A5E62865088A}" type="parTrans" cxnId="{B96E91FE-764F-4367-9105-265CBAE3477E}">
      <dgm:prSet/>
      <dgm:spPr/>
      <dgm:t>
        <a:bodyPr/>
        <a:lstStyle/>
        <a:p>
          <a:endParaRPr lang="ru-RU"/>
        </a:p>
      </dgm:t>
    </dgm:pt>
    <dgm:pt modelId="{43CD6D58-0E14-4110-BDB5-BD290C79FD66}" type="sibTrans" cxnId="{B96E91FE-764F-4367-9105-265CBAE3477E}">
      <dgm:prSet/>
      <dgm:spPr/>
      <dgm:t>
        <a:bodyPr/>
        <a:lstStyle/>
        <a:p>
          <a:endParaRPr lang="ru-RU"/>
        </a:p>
      </dgm:t>
    </dgm:pt>
    <dgm:pt modelId="{A989A793-ADA7-4325-835A-BDCDE19A21FA}">
      <dgm:prSet/>
      <dgm:spPr/>
      <dgm:t>
        <a:bodyPr/>
        <a:lstStyle/>
        <a:p>
          <a:r>
            <a:rPr lang="ru-RU" b="1" dirty="0" smtClean="0"/>
            <a:t>Громкость и скорость речевого высказывания</a:t>
          </a:r>
          <a:endParaRPr lang="ru-RU" b="1" dirty="0"/>
        </a:p>
      </dgm:t>
    </dgm:pt>
    <dgm:pt modelId="{32E861B6-4A78-4F92-B6F1-185148E6291D}" type="parTrans" cxnId="{D928DFA5-6ECB-466D-B6DF-D3B0C92C012C}">
      <dgm:prSet/>
      <dgm:spPr/>
      <dgm:t>
        <a:bodyPr/>
        <a:lstStyle/>
        <a:p>
          <a:endParaRPr lang="ru-RU"/>
        </a:p>
      </dgm:t>
    </dgm:pt>
    <dgm:pt modelId="{E2496151-C142-4946-B34F-842F3EECA756}" type="sibTrans" cxnId="{D928DFA5-6ECB-466D-B6DF-D3B0C92C012C}">
      <dgm:prSet/>
      <dgm:spPr/>
      <dgm:t>
        <a:bodyPr/>
        <a:lstStyle/>
        <a:p>
          <a:endParaRPr lang="ru-RU"/>
        </a:p>
      </dgm:t>
    </dgm:pt>
    <dgm:pt modelId="{7BB6319E-0974-454E-B92E-AE6605E6B2E9}">
      <dgm:prSet/>
      <dgm:spPr/>
      <dgm:t>
        <a:bodyPr/>
        <a:lstStyle/>
        <a:p>
          <a:r>
            <a:rPr lang="ru-RU" b="1" dirty="0" smtClean="0"/>
            <a:t>Ритм, паузы, тембр</a:t>
          </a:r>
          <a:endParaRPr lang="ru-RU" b="1" dirty="0"/>
        </a:p>
      </dgm:t>
    </dgm:pt>
    <dgm:pt modelId="{924019AD-07C2-49C7-9566-C8EF80E21986}" type="parTrans" cxnId="{A8B9F222-1791-41D7-B173-897A500D421E}">
      <dgm:prSet/>
      <dgm:spPr/>
      <dgm:t>
        <a:bodyPr/>
        <a:lstStyle/>
        <a:p>
          <a:endParaRPr lang="ru-RU"/>
        </a:p>
      </dgm:t>
    </dgm:pt>
    <dgm:pt modelId="{63D434B1-0E32-45C9-834F-F321F00CCB75}" type="sibTrans" cxnId="{A8B9F222-1791-41D7-B173-897A500D421E}">
      <dgm:prSet/>
      <dgm:spPr/>
      <dgm:t>
        <a:bodyPr/>
        <a:lstStyle/>
        <a:p>
          <a:endParaRPr lang="ru-RU"/>
        </a:p>
      </dgm:t>
    </dgm:pt>
    <dgm:pt modelId="{9F98BDA7-7F62-4D58-AB24-481871A47EFC}">
      <dgm:prSet/>
      <dgm:spPr/>
      <dgm:t>
        <a:bodyPr/>
        <a:lstStyle/>
        <a:p>
          <a:r>
            <a:rPr lang="ru-RU" b="1" dirty="0" smtClean="0"/>
            <a:t> </a:t>
          </a:r>
          <a:r>
            <a:rPr lang="ru-RU" b="1" dirty="0" smtClean="0"/>
            <a:t>Н</a:t>
          </a:r>
          <a:r>
            <a:rPr lang="ru-RU" b="1" dirty="0" smtClean="0"/>
            <a:t>ормальное функционирование речедвигательного аппарата</a:t>
          </a:r>
          <a:r>
            <a:rPr lang="ru-RU" b="1" dirty="0" smtClean="0"/>
            <a:t> </a:t>
          </a:r>
          <a:endParaRPr lang="ru-RU" b="1" dirty="0"/>
        </a:p>
      </dgm:t>
    </dgm:pt>
    <dgm:pt modelId="{FE00F0B2-D9EF-4D87-A92B-A2F7EFA77D22}" type="parTrans" cxnId="{86CF2D55-2CD8-4996-9244-257CBA9FD7DC}">
      <dgm:prSet/>
      <dgm:spPr/>
      <dgm:t>
        <a:bodyPr/>
        <a:lstStyle/>
        <a:p>
          <a:endParaRPr lang="ru-RU"/>
        </a:p>
      </dgm:t>
    </dgm:pt>
    <dgm:pt modelId="{488CE148-316A-4156-A2C6-CFC72AA4594B}" type="sibTrans" cxnId="{86CF2D55-2CD8-4996-9244-257CBA9FD7DC}">
      <dgm:prSet/>
      <dgm:spPr/>
      <dgm:t>
        <a:bodyPr/>
        <a:lstStyle/>
        <a:p>
          <a:endParaRPr lang="ru-RU"/>
        </a:p>
      </dgm:t>
    </dgm:pt>
    <dgm:pt modelId="{1DC7B4B2-DA9A-4405-9EA6-0BB1F9603B70}">
      <dgm:prSet/>
      <dgm:spPr/>
      <dgm:t>
        <a:bodyPr/>
        <a:lstStyle/>
        <a:p>
          <a:r>
            <a:rPr lang="ru-RU" b="1" dirty="0" smtClean="0"/>
            <a:t> </a:t>
          </a:r>
          <a:r>
            <a:rPr lang="ru-RU" b="1" dirty="0" smtClean="0"/>
            <a:t>Логическое ударение</a:t>
          </a:r>
          <a:endParaRPr lang="ru-RU" b="1" dirty="0"/>
        </a:p>
      </dgm:t>
    </dgm:pt>
    <dgm:pt modelId="{D92C6451-90FE-4A6F-9B46-2683DAEB0623}" type="parTrans" cxnId="{FD01C83E-5C36-4904-8260-2413870385DB}">
      <dgm:prSet/>
      <dgm:spPr/>
      <dgm:t>
        <a:bodyPr/>
        <a:lstStyle/>
        <a:p>
          <a:endParaRPr lang="ru-RU"/>
        </a:p>
      </dgm:t>
    </dgm:pt>
    <dgm:pt modelId="{5358CA6A-4621-499A-98F0-75E2ED50DD3D}" type="sibTrans" cxnId="{FD01C83E-5C36-4904-8260-2413870385DB}">
      <dgm:prSet/>
      <dgm:spPr/>
      <dgm:t>
        <a:bodyPr/>
        <a:lstStyle/>
        <a:p>
          <a:endParaRPr lang="ru-RU"/>
        </a:p>
      </dgm:t>
    </dgm:pt>
    <dgm:pt modelId="{DCE9BA14-3AE1-4351-8876-D819D1D6C0CD}">
      <dgm:prSet/>
      <dgm:spPr/>
      <dgm:t>
        <a:bodyPr/>
        <a:lstStyle/>
        <a:p>
          <a:r>
            <a:rPr lang="ru-RU" b="1" dirty="0" smtClean="0"/>
            <a:t>Нормальное функционирование слухового аппарата</a:t>
          </a:r>
          <a:endParaRPr lang="ru-RU" b="1" dirty="0"/>
        </a:p>
      </dgm:t>
    </dgm:pt>
    <dgm:pt modelId="{049B8E74-8FD2-40B6-9063-D53A81A99FCF}" type="parTrans" cxnId="{6D51680F-438D-4349-9E54-6F3F1334BDB5}">
      <dgm:prSet/>
      <dgm:spPr/>
    </dgm:pt>
    <dgm:pt modelId="{33046D35-3036-43B7-AF5A-6700EDDC8763}" type="sibTrans" cxnId="{6D51680F-438D-4349-9E54-6F3F1334BDB5}">
      <dgm:prSet/>
      <dgm:spPr/>
    </dgm:pt>
    <dgm:pt modelId="{02632C43-375F-4F02-9FDB-36D51D631B57}">
      <dgm:prSet/>
      <dgm:spPr/>
      <dgm:t>
        <a:bodyPr/>
        <a:lstStyle/>
        <a:p>
          <a:r>
            <a:rPr lang="ru-RU" b="1" dirty="0" smtClean="0"/>
            <a:t>наличие полноценной окружающей речевой среды</a:t>
          </a:r>
          <a:endParaRPr lang="ru-RU" b="1" dirty="0"/>
        </a:p>
      </dgm:t>
    </dgm:pt>
    <dgm:pt modelId="{991CF8C7-9144-4834-8EF9-A7F9D299FAC1}" type="parTrans" cxnId="{273BECC0-5A85-4897-9B01-C9C727FA6196}">
      <dgm:prSet/>
      <dgm:spPr/>
    </dgm:pt>
    <dgm:pt modelId="{CEDD7E05-A6DF-4C3E-BFFC-9928395FE279}" type="sibTrans" cxnId="{273BECC0-5A85-4897-9B01-C9C727FA6196}">
      <dgm:prSet/>
      <dgm:spPr/>
    </dgm:pt>
    <dgm:pt modelId="{AC9E44E4-86BF-4A9F-B5FE-234864A32CE8}" type="pres">
      <dgm:prSet presAssocID="{14FF846A-2723-4E76-8EDA-2099FD5190B0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C488D6A5-63F2-4C47-A083-5A061B873B7E}" type="pres">
      <dgm:prSet presAssocID="{14FF846A-2723-4E76-8EDA-2099FD5190B0}" presName="Name1" presStyleCnt="0"/>
      <dgm:spPr/>
    </dgm:pt>
    <dgm:pt modelId="{1F0F5E89-12E6-440E-A57A-AD3C76406802}" type="pres">
      <dgm:prSet presAssocID="{14FF846A-2723-4E76-8EDA-2099FD5190B0}" presName="cycle" presStyleCnt="0"/>
      <dgm:spPr/>
    </dgm:pt>
    <dgm:pt modelId="{7901AADC-1050-4569-9330-42451315CD37}" type="pres">
      <dgm:prSet presAssocID="{14FF846A-2723-4E76-8EDA-2099FD5190B0}" presName="srcNode" presStyleLbl="node1" presStyleIdx="0" presStyleCnt="7"/>
      <dgm:spPr/>
    </dgm:pt>
    <dgm:pt modelId="{D3975429-E34B-4E39-9AB7-05476C69CAD6}" type="pres">
      <dgm:prSet presAssocID="{14FF846A-2723-4E76-8EDA-2099FD5190B0}" presName="conn" presStyleLbl="parChTrans1D2" presStyleIdx="0" presStyleCnt="1"/>
      <dgm:spPr/>
      <dgm:t>
        <a:bodyPr/>
        <a:lstStyle/>
        <a:p>
          <a:endParaRPr lang="ru-RU"/>
        </a:p>
      </dgm:t>
    </dgm:pt>
    <dgm:pt modelId="{F4FDA727-07B6-4C21-BE0E-C81EEAB881D1}" type="pres">
      <dgm:prSet presAssocID="{14FF846A-2723-4E76-8EDA-2099FD5190B0}" presName="extraNode" presStyleLbl="node1" presStyleIdx="0" presStyleCnt="7"/>
      <dgm:spPr/>
    </dgm:pt>
    <dgm:pt modelId="{3085AAAF-3C64-4CED-ADFB-9FE094268C50}" type="pres">
      <dgm:prSet presAssocID="{14FF846A-2723-4E76-8EDA-2099FD5190B0}" presName="dstNode" presStyleLbl="node1" presStyleIdx="0" presStyleCnt="7"/>
      <dgm:spPr/>
    </dgm:pt>
    <dgm:pt modelId="{F2243F5A-FBA9-448D-977D-096298CBB8E7}" type="pres">
      <dgm:prSet presAssocID="{DB7C402F-11E6-4279-BF8F-1247248508AB}" presName="text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694537-F1D3-4E68-9BA6-18EF992EB7DA}" type="pres">
      <dgm:prSet presAssocID="{DB7C402F-11E6-4279-BF8F-1247248508AB}" presName="accent_1" presStyleCnt="0"/>
      <dgm:spPr/>
    </dgm:pt>
    <dgm:pt modelId="{2F914E4E-D289-4D73-80D6-3CD635170113}" type="pres">
      <dgm:prSet presAssocID="{DB7C402F-11E6-4279-BF8F-1247248508AB}" presName="accentRepeatNode" presStyleLbl="solidFgAcc1" presStyleIdx="0" presStyleCnt="7"/>
      <dgm:spPr/>
    </dgm:pt>
    <dgm:pt modelId="{9B61EB2E-DE7C-4CA6-A90C-5D44CED626EE}" type="pres">
      <dgm:prSet presAssocID="{A989A793-ADA7-4325-835A-BDCDE19A21FA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3B0ABF-4C79-4320-A564-3BDD781DCF28}" type="pres">
      <dgm:prSet presAssocID="{A989A793-ADA7-4325-835A-BDCDE19A21FA}" presName="accent_2" presStyleCnt="0"/>
      <dgm:spPr/>
    </dgm:pt>
    <dgm:pt modelId="{EC6EEFC2-FE05-433D-B824-1FECBBD20133}" type="pres">
      <dgm:prSet presAssocID="{A989A793-ADA7-4325-835A-BDCDE19A21FA}" presName="accentRepeatNode" presStyleLbl="solidFgAcc1" presStyleIdx="1" presStyleCnt="7"/>
      <dgm:spPr/>
    </dgm:pt>
    <dgm:pt modelId="{7891A7C1-0D36-44AB-90F7-3CF5DCB819A5}" type="pres">
      <dgm:prSet presAssocID="{7BB6319E-0974-454E-B92E-AE6605E6B2E9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910A54-2393-408B-BAF2-F4FE95645998}" type="pres">
      <dgm:prSet presAssocID="{7BB6319E-0974-454E-B92E-AE6605E6B2E9}" presName="accent_3" presStyleCnt="0"/>
      <dgm:spPr/>
    </dgm:pt>
    <dgm:pt modelId="{B342F442-F422-4D4D-ACFD-A5F5034DB8E2}" type="pres">
      <dgm:prSet presAssocID="{7BB6319E-0974-454E-B92E-AE6605E6B2E9}" presName="accentRepeatNode" presStyleLbl="solidFgAcc1" presStyleIdx="2" presStyleCnt="7"/>
      <dgm:spPr/>
    </dgm:pt>
    <dgm:pt modelId="{59B5107F-5A06-4559-8E8B-86915A883208}" type="pres">
      <dgm:prSet presAssocID="{1DC7B4B2-DA9A-4405-9EA6-0BB1F9603B70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208329-404F-46E7-A0FC-56EF42A7087A}" type="pres">
      <dgm:prSet presAssocID="{1DC7B4B2-DA9A-4405-9EA6-0BB1F9603B70}" presName="accent_4" presStyleCnt="0"/>
      <dgm:spPr/>
    </dgm:pt>
    <dgm:pt modelId="{F9B3D2BC-8728-4FE6-A5AB-240CA194AF34}" type="pres">
      <dgm:prSet presAssocID="{1DC7B4B2-DA9A-4405-9EA6-0BB1F9603B70}" presName="accentRepeatNode" presStyleLbl="solidFgAcc1" presStyleIdx="3" presStyleCnt="7" custLinFactNeighborX="-4137" custLinFactNeighborY="8764"/>
      <dgm:spPr/>
    </dgm:pt>
    <dgm:pt modelId="{2338CC4D-EAED-477A-9CCC-149C8B1338CE}" type="pres">
      <dgm:prSet presAssocID="{9F98BDA7-7F62-4D58-AB24-481871A47EFC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035324-6BD4-43B5-A979-5A5BC57E64C9}" type="pres">
      <dgm:prSet presAssocID="{9F98BDA7-7F62-4D58-AB24-481871A47EFC}" presName="accent_5" presStyleCnt="0"/>
      <dgm:spPr/>
    </dgm:pt>
    <dgm:pt modelId="{BAFE0C04-1F87-49D4-AB71-B98C5F29FD63}" type="pres">
      <dgm:prSet presAssocID="{9F98BDA7-7F62-4D58-AB24-481871A47EFC}" presName="accentRepeatNode" presStyleLbl="solidFgAcc1" presStyleIdx="4" presStyleCnt="7"/>
      <dgm:spPr/>
    </dgm:pt>
    <dgm:pt modelId="{139B2CC8-A2AA-4AE5-8984-F3E86DD2FE05}" type="pres">
      <dgm:prSet presAssocID="{DCE9BA14-3AE1-4351-8876-D819D1D6C0CD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16C4C1-8E79-47D8-B126-57ED76EF6C64}" type="pres">
      <dgm:prSet presAssocID="{DCE9BA14-3AE1-4351-8876-D819D1D6C0CD}" presName="accent_6" presStyleCnt="0"/>
      <dgm:spPr/>
    </dgm:pt>
    <dgm:pt modelId="{DD257CE8-97C3-4B38-96ED-650C332914FE}" type="pres">
      <dgm:prSet presAssocID="{DCE9BA14-3AE1-4351-8876-D819D1D6C0CD}" presName="accentRepeatNode" presStyleLbl="solidFgAcc1" presStyleIdx="5" presStyleCnt="7"/>
      <dgm:spPr/>
    </dgm:pt>
    <dgm:pt modelId="{CD8D05DA-12F4-4DD1-9C1F-781CFA60598A}" type="pres">
      <dgm:prSet presAssocID="{02632C43-375F-4F02-9FDB-36D51D631B57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6377A6-C885-48EE-9D45-9F728047D7A5}" type="pres">
      <dgm:prSet presAssocID="{02632C43-375F-4F02-9FDB-36D51D631B57}" presName="accent_7" presStyleCnt="0"/>
      <dgm:spPr/>
    </dgm:pt>
    <dgm:pt modelId="{4EC313E9-3168-4450-A832-7750F9A26954}" type="pres">
      <dgm:prSet presAssocID="{02632C43-375F-4F02-9FDB-36D51D631B57}" presName="accentRepeatNode" presStyleLbl="solidFgAcc1" presStyleIdx="6" presStyleCnt="7"/>
      <dgm:spPr/>
    </dgm:pt>
  </dgm:ptLst>
  <dgm:cxnLst>
    <dgm:cxn modelId="{B96E91FE-764F-4367-9105-265CBAE3477E}" srcId="{14FF846A-2723-4E76-8EDA-2099FD5190B0}" destId="{DB7C402F-11E6-4279-BF8F-1247248508AB}" srcOrd="0" destOrd="0" parTransId="{029A36B2-ABA4-4006-B86D-A5E62865088A}" sibTransId="{43CD6D58-0E14-4110-BDB5-BD290C79FD66}"/>
    <dgm:cxn modelId="{23EF6C80-C5DC-4C77-85C9-7BA54F221201}" type="presOf" srcId="{1DC7B4B2-DA9A-4405-9EA6-0BB1F9603B70}" destId="{59B5107F-5A06-4559-8E8B-86915A883208}" srcOrd="0" destOrd="0" presId="urn:microsoft.com/office/officeart/2008/layout/VerticalCurvedList"/>
    <dgm:cxn modelId="{44B150B1-6FBD-4E47-9513-5CF13648009C}" type="presOf" srcId="{14FF846A-2723-4E76-8EDA-2099FD5190B0}" destId="{AC9E44E4-86BF-4A9F-B5FE-234864A32CE8}" srcOrd="0" destOrd="0" presId="urn:microsoft.com/office/officeart/2008/layout/VerticalCurvedList"/>
    <dgm:cxn modelId="{1210F2D2-E06B-4482-AC5D-543580EDFA27}" type="presOf" srcId="{43CD6D58-0E14-4110-BDB5-BD290C79FD66}" destId="{D3975429-E34B-4E39-9AB7-05476C69CAD6}" srcOrd="0" destOrd="0" presId="urn:microsoft.com/office/officeart/2008/layout/VerticalCurvedList"/>
    <dgm:cxn modelId="{03DA91F4-C1D9-48B6-BBCC-29CBCD68612C}" type="presOf" srcId="{A989A793-ADA7-4325-835A-BDCDE19A21FA}" destId="{9B61EB2E-DE7C-4CA6-A90C-5D44CED626EE}" srcOrd="0" destOrd="0" presId="urn:microsoft.com/office/officeart/2008/layout/VerticalCurvedList"/>
    <dgm:cxn modelId="{86CF2D55-2CD8-4996-9244-257CBA9FD7DC}" srcId="{14FF846A-2723-4E76-8EDA-2099FD5190B0}" destId="{9F98BDA7-7F62-4D58-AB24-481871A47EFC}" srcOrd="4" destOrd="0" parTransId="{FE00F0B2-D9EF-4D87-A92B-A2F7EFA77D22}" sibTransId="{488CE148-316A-4156-A2C6-CFC72AA4594B}"/>
    <dgm:cxn modelId="{7E5D2A7A-E8DF-48A2-8B37-3AC38D477B34}" type="presOf" srcId="{DCE9BA14-3AE1-4351-8876-D819D1D6C0CD}" destId="{139B2CC8-A2AA-4AE5-8984-F3E86DD2FE05}" srcOrd="0" destOrd="0" presId="urn:microsoft.com/office/officeart/2008/layout/VerticalCurvedList"/>
    <dgm:cxn modelId="{4AD052FA-CC76-41FD-BBDB-A33A0B89429A}" type="presOf" srcId="{7BB6319E-0974-454E-B92E-AE6605E6B2E9}" destId="{7891A7C1-0D36-44AB-90F7-3CF5DCB819A5}" srcOrd="0" destOrd="0" presId="urn:microsoft.com/office/officeart/2008/layout/VerticalCurvedList"/>
    <dgm:cxn modelId="{273BECC0-5A85-4897-9B01-C9C727FA6196}" srcId="{14FF846A-2723-4E76-8EDA-2099FD5190B0}" destId="{02632C43-375F-4F02-9FDB-36D51D631B57}" srcOrd="6" destOrd="0" parTransId="{991CF8C7-9144-4834-8EF9-A7F9D299FAC1}" sibTransId="{CEDD7E05-A6DF-4C3E-BFFC-9928395FE279}"/>
    <dgm:cxn modelId="{FD01C83E-5C36-4904-8260-2413870385DB}" srcId="{14FF846A-2723-4E76-8EDA-2099FD5190B0}" destId="{1DC7B4B2-DA9A-4405-9EA6-0BB1F9603B70}" srcOrd="3" destOrd="0" parTransId="{D92C6451-90FE-4A6F-9B46-2683DAEB0623}" sibTransId="{5358CA6A-4621-499A-98F0-75E2ED50DD3D}"/>
    <dgm:cxn modelId="{829D0876-04AC-4557-8773-A5A78C4BFEA0}" type="presOf" srcId="{DB7C402F-11E6-4279-BF8F-1247248508AB}" destId="{F2243F5A-FBA9-448D-977D-096298CBB8E7}" srcOrd="0" destOrd="0" presId="urn:microsoft.com/office/officeart/2008/layout/VerticalCurvedList"/>
    <dgm:cxn modelId="{A8B9F222-1791-41D7-B173-897A500D421E}" srcId="{14FF846A-2723-4E76-8EDA-2099FD5190B0}" destId="{7BB6319E-0974-454E-B92E-AE6605E6B2E9}" srcOrd="2" destOrd="0" parTransId="{924019AD-07C2-49C7-9566-C8EF80E21986}" sibTransId="{63D434B1-0E32-45C9-834F-F321F00CCB75}"/>
    <dgm:cxn modelId="{D928DFA5-6ECB-466D-B6DF-D3B0C92C012C}" srcId="{14FF846A-2723-4E76-8EDA-2099FD5190B0}" destId="{A989A793-ADA7-4325-835A-BDCDE19A21FA}" srcOrd="1" destOrd="0" parTransId="{32E861B6-4A78-4F92-B6F1-185148E6291D}" sibTransId="{E2496151-C142-4946-B34F-842F3EECA756}"/>
    <dgm:cxn modelId="{F65AC462-25CB-46F9-8469-FB833ADEAF56}" type="presOf" srcId="{02632C43-375F-4F02-9FDB-36D51D631B57}" destId="{CD8D05DA-12F4-4DD1-9C1F-781CFA60598A}" srcOrd="0" destOrd="0" presId="urn:microsoft.com/office/officeart/2008/layout/VerticalCurvedList"/>
    <dgm:cxn modelId="{87518B41-8B59-46DE-BC88-5389B23D947B}" type="presOf" srcId="{9F98BDA7-7F62-4D58-AB24-481871A47EFC}" destId="{2338CC4D-EAED-477A-9CCC-149C8B1338CE}" srcOrd="0" destOrd="0" presId="urn:microsoft.com/office/officeart/2008/layout/VerticalCurvedList"/>
    <dgm:cxn modelId="{6D51680F-438D-4349-9E54-6F3F1334BDB5}" srcId="{14FF846A-2723-4E76-8EDA-2099FD5190B0}" destId="{DCE9BA14-3AE1-4351-8876-D819D1D6C0CD}" srcOrd="5" destOrd="0" parTransId="{049B8E74-8FD2-40B6-9063-D53A81A99FCF}" sibTransId="{33046D35-3036-43B7-AF5A-6700EDDC8763}"/>
    <dgm:cxn modelId="{3DFD6F4F-5C16-4BD8-9AAD-EBE37E1AB897}" type="presParOf" srcId="{AC9E44E4-86BF-4A9F-B5FE-234864A32CE8}" destId="{C488D6A5-63F2-4C47-A083-5A061B873B7E}" srcOrd="0" destOrd="0" presId="urn:microsoft.com/office/officeart/2008/layout/VerticalCurvedList"/>
    <dgm:cxn modelId="{CEA4D798-EF66-488A-921C-80AC0C049A7C}" type="presParOf" srcId="{C488D6A5-63F2-4C47-A083-5A061B873B7E}" destId="{1F0F5E89-12E6-440E-A57A-AD3C76406802}" srcOrd="0" destOrd="0" presId="urn:microsoft.com/office/officeart/2008/layout/VerticalCurvedList"/>
    <dgm:cxn modelId="{EED4C5E8-FE15-43B5-80C5-FEF8E5AF4B12}" type="presParOf" srcId="{1F0F5E89-12E6-440E-A57A-AD3C76406802}" destId="{7901AADC-1050-4569-9330-42451315CD37}" srcOrd="0" destOrd="0" presId="urn:microsoft.com/office/officeart/2008/layout/VerticalCurvedList"/>
    <dgm:cxn modelId="{F47FBF4B-6B64-4B25-8C19-36A86690809A}" type="presParOf" srcId="{1F0F5E89-12E6-440E-A57A-AD3C76406802}" destId="{D3975429-E34B-4E39-9AB7-05476C69CAD6}" srcOrd="1" destOrd="0" presId="urn:microsoft.com/office/officeart/2008/layout/VerticalCurvedList"/>
    <dgm:cxn modelId="{4A2CFDA5-EFAC-4C7B-BCFF-7BCC9EADADCB}" type="presParOf" srcId="{1F0F5E89-12E6-440E-A57A-AD3C76406802}" destId="{F4FDA727-07B6-4C21-BE0E-C81EEAB881D1}" srcOrd="2" destOrd="0" presId="urn:microsoft.com/office/officeart/2008/layout/VerticalCurvedList"/>
    <dgm:cxn modelId="{47AE2D37-D09B-45EC-B92E-76B13E8AC433}" type="presParOf" srcId="{1F0F5E89-12E6-440E-A57A-AD3C76406802}" destId="{3085AAAF-3C64-4CED-ADFB-9FE094268C50}" srcOrd="3" destOrd="0" presId="urn:microsoft.com/office/officeart/2008/layout/VerticalCurvedList"/>
    <dgm:cxn modelId="{56A879A3-72A4-45F0-ADAC-6A0BBD361243}" type="presParOf" srcId="{C488D6A5-63F2-4C47-A083-5A061B873B7E}" destId="{F2243F5A-FBA9-448D-977D-096298CBB8E7}" srcOrd="1" destOrd="0" presId="urn:microsoft.com/office/officeart/2008/layout/VerticalCurvedList"/>
    <dgm:cxn modelId="{A3D621D1-7191-4440-A718-CE6AF46C9953}" type="presParOf" srcId="{C488D6A5-63F2-4C47-A083-5A061B873B7E}" destId="{C0694537-F1D3-4E68-9BA6-18EF992EB7DA}" srcOrd="2" destOrd="0" presId="urn:microsoft.com/office/officeart/2008/layout/VerticalCurvedList"/>
    <dgm:cxn modelId="{DB627593-1F43-4A0D-901D-6E742D9BA684}" type="presParOf" srcId="{C0694537-F1D3-4E68-9BA6-18EF992EB7DA}" destId="{2F914E4E-D289-4D73-80D6-3CD635170113}" srcOrd="0" destOrd="0" presId="urn:microsoft.com/office/officeart/2008/layout/VerticalCurvedList"/>
    <dgm:cxn modelId="{77188311-6AB6-4D5A-8B10-D6B6A762DD3D}" type="presParOf" srcId="{C488D6A5-63F2-4C47-A083-5A061B873B7E}" destId="{9B61EB2E-DE7C-4CA6-A90C-5D44CED626EE}" srcOrd="3" destOrd="0" presId="urn:microsoft.com/office/officeart/2008/layout/VerticalCurvedList"/>
    <dgm:cxn modelId="{58703D3D-CEAE-4872-BC8D-8B86FDD73B11}" type="presParOf" srcId="{C488D6A5-63F2-4C47-A083-5A061B873B7E}" destId="{FB3B0ABF-4C79-4320-A564-3BDD781DCF28}" srcOrd="4" destOrd="0" presId="urn:microsoft.com/office/officeart/2008/layout/VerticalCurvedList"/>
    <dgm:cxn modelId="{E79B5A52-94AF-4939-B6A1-48B94594B84C}" type="presParOf" srcId="{FB3B0ABF-4C79-4320-A564-3BDD781DCF28}" destId="{EC6EEFC2-FE05-433D-B824-1FECBBD20133}" srcOrd="0" destOrd="0" presId="urn:microsoft.com/office/officeart/2008/layout/VerticalCurvedList"/>
    <dgm:cxn modelId="{3819DBE0-64B9-421F-8337-086F78384AEC}" type="presParOf" srcId="{C488D6A5-63F2-4C47-A083-5A061B873B7E}" destId="{7891A7C1-0D36-44AB-90F7-3CF5DCB819A5}" srcOrd="5" destOrd="0" presId="urn:microsoft.com/office/officeart/2008/layout/VerticalCurvedList"/>
    <dgm:cxn modelId="{25BF1A63-3E9F-461E-9991-6409A4C751B0}" type="presParOf" srcId="{C488D6A5-63F2-4C47-A083-5A061B873B7E}" destId="{DD910A54-2393-408B-BAF2-F4FE95645998}" srcOrd="6" destOrd="0" presId="urn:microsoft.com/office/officeart/2008/layout/VerticalCurvedList"/>
    <dgm:cxn modelId="{A403D6A3-0E1F-414C-8A32-88EC245A10A7}" type="presParOf" srcId="{DD910A54-2393-408B-BAF2-F4FE95645998}" destId="{B342F442-F422-4D4D-ACFD-A5F5034DB8E2}" srcOrd="0" destOrd="0" presId="urn:microsoft.com/office/officeart/2008/layout/VerticalCurvedList"/>
    <dgm:cxn modelId="{7AA8512C-A1E7-4810-89B1-D55E20BA751C}" type="presParOf" srcId="{C488D6A5-63F2-4C47-A083-5A061B873B7E}" destId="{59B5107F-5A06-4559-8E8B-86915A883208}" srcOrd="7" destOrd="0" presId="urn:microsoft.com/office/officeart/2008/layout/VerticalCurvedList"/>
    <dgm:cxn modelId="{367CAA10-E378-49A5-8876-B0C0A7661C71}" type="presParOf" srcId="{C488D6A5-63F2-4C47-A083-5A061B873B7E}" destId="{D8208329-404F-46E7-A0FC-56EF42A7087A}" srcOrd="8" destOrd="0" presId="urn:microsoft.com/office/officeart/2008/layout/VerticalCurvedList"/>
    <dgm:cxn modelId="{484C1588-7562-474C-A4B2-9D42647CA6A3}" type="presParOf" srcId="{D8208329-404F-46E7-A0FC-56EF42A7087A}" destId="{F9B3D2BC-8728-4FE6-A5AB-240CA194AF34}" srcOrd="0" destOrd="0" presId="urn:microsoft.com/office/officeart/2008/layout/VerticalCurvedList"/>
    <dgm:cxn modelId="{2ADDFD60-F45C-4D42-8444-A95783DD1A1F}" type="presParOf" srcId="{C488D6A5-63F2-4C47-A083-5A061B873B7E}" destId="{2338CC4D-EAED-477A-9CCC-149C8B1338CE}" srcOrd="9" destOrd="0" presId="urn:microsoft.com/office/officeart/2008/layout/VerticalCurvedList"/>
    <dgm:cxn modelId="{0C6512D0-402B-46F5-B7B5-AFA4C8A7E6B8}" type="presParOf" srcId="{C488D6A5-63F2-4C47-A083-5A061B873B7E}" destId="{DD035324-6BD4-43B5-A979-5A5BC57E64C9}" srcOrd="10" destOrd="0" presId="urn:microsoft.com/office/officeart/2008/layout/VerticalCurvedList"/>
    <dgm:cxn modelId="{218C7155-5625-42A8-86F5-CED9745B4175}" type="presParOf" srcId="{DD035324-6BD4-43B5-A979-5A5BC57E64C9}" destId="{BAFE0C04-1F87-49D4-AB71-B98C5F29FD63}" srcOrd="0" destOrd="0" presId="urn:microsoft.com/office/officeart/2008/layout/VerticalCurvedList"/>
    <dgm:cxn modelId="{038C05D5-2C68-465C-87BD-554E4C9C333D}" type="presParOf" srcId="{C488D6A5-63F2-4C47-A083-5A061B873B7E}" destId="{139B2CC8-A2AA-4AE5-8984-F3E86DD2FE05}" srcOrd="11" destOrd="0" presId="urn:microsoft.com/office/officeart/2008/layout/VerticalCurvedList"/>
    <dgm:cxn modelId="{7083F5A9-41B2-42DF-B1B3-A00062392A6A}" type="presParOf" srcId="{C488D6A5-63F2-4C47-A083-5A061B873B7E}" destId="{DD16C4C1-8E79-47D8-B126-57ED76EF6C64}" srcOrd="12" destOrd="0" presId="urn:microsoft.com/office/officeart/2008/layout/VerticalCurvedList"/>
    <dgm:cxn modelId="{261AE1B3-F507-4BAF-8B67-43BC1410459A}" type="presParOf" srcId="{DD16C4C1-8E79-47D8-B126-57ED76EF6C64}" destId="{DD257CE8-97C3-4B38-96ED-650C332914FE}" srcOrd="0" destOrd="0" presId="urn:microsoft.com/office/officeart/2008/layout/VerticalCurvedList"/>
    <dgm:cxn modelId="{72C11DEA-90EB-4DFB-A971-CC65CBD2CF42}" type="presParOf" srcId="{C488D6A5-63F2-4C47-A083-5A061B873B7E}" destId="{CD8D05DA-12F4-4DD1-9C1F-781CFA60598A}" srcOrd="13" destOrd="0" presId="urn:microsoft.com/office/officeart/2008/layout/VerticalCurvedList"/>
    <dgm:cxn modelId="{8CC46B19-44A2-43C4-A573-AA116363448E}" type="presParOf" srcId="{C488D6A5-63F2-4C47-A083-5A061B873B7E}" destId="{9C6377A6-C885-48EE-9D45-9F728047D7A5}" srcOrd="14" destOrd="0" presId="urn:microsoft.com/office/officeart/2008/layout/VerticalCurvedList"/>
    <dgm:cxn modelId="{3D98E6BA-CD74-4A1E-B6B8-985CFBFA8872}" type="presParOf" srcId="{9C6377A6-C885-48EE-9D45-9F728047D7A5}" destId="{4EC313E9-3168-4450-A832-7750F9A26954}" srcOrd="0" destOrd="0" presId="urn:microsoft.com/office/officeart/2008/layout/VerticalCurvedList"/>
  </dgm:cxnLst>
  <dgm:bg>
    <a:effectLst>
      <a:outerShdw blurRad="50800" dist="38100" dir="2700000" algn="tl" rotWithShape="0">
        <a:prstClr val="black">
          <a:alpha val="40000"/>
        </a:prstClr>
      </a:outerShdw>
    </a:effectLst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430AD29-131F-4764-A01B-195C554FCD7A}" type="doc">
      <dgm:prSet loTypeId="urn:microsoft.com/office/officeart/2005/8/layout/chevron2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8ECBD7A0-887B-4E73-9727-F2F1AB13B6EB}">
      <dgm:prSet phldrT="[Текст]"/>
      <dgm:spPr/>
      <dgm:t>
        <a:bodyPr/>
        <a:lstStyle/>
        <a:p>
          <a:r>
            <a:rPr lang="ru-RU" dirty="0" smtClean="0"/>
            <a:t>1</a:t>
          </a:r>
          <a:endParaRPr lang="ru-RU" dirty="0"/>
        </a:p>
      </dgm:t>
    </dgm:pt>
    <dgm:pt modelId="{BBBA1D50-EF44-44B1-AD4F-C5588440290F}" type="parTrans" cxnId="{DA8AED88-9E4A-4BE2-B462-88097310A332}">
      <dgm:prSet/>
      <dgm:spPr/>
      <dgm:t>
        <a:bodyPr/>
        <a:lstStyle/>
        <a:p>
          <a:endParaRPr lang="ru-RU"/>
        </a:p>
      </dgm:t>
    </dgm:pt>
    <dgm:pt modelId="{E2D332D7-E4B4-496B-9E85-D3518A88C025}" type="sibTrans" cxnId="{DA8AED88-9E4A-4BE2-B462-88097310A332}">
      <dgm:prSet/>
      <dgm:spPr/>
      <dgm:t>
        <a:bodyPr/>
        <a:lstStyle/>
        <a:p>
          <a:endParaRPr lang="ru-RU"/>
        </a:p>
      </dgm:t>
    </dgm:pt>
    <dgm:pt modelId="{369F879C-499C-4CB8-8E08-3FFEA71A6A2C}">
      <dgm:prSet phldrT="[Текст]" custT="1"/>
      <dgm:spPr>
        <a:ln>
          <a:solidFill>
            <a:srgbClr val="00B050"/>
          </a:solidFill>
        </a:ln>
      </dgm:spPr>
      <dgm:t>
        <a:bodyPr/>
        <a:lstStyle/>
        <a:p>
          <a:r>
            <a:rPr lang="ru-RU" sz="1400" b="1" dirty="0" smtClean="0">
              <a:solidFill>
                <a:srgbClr val="002060"/>
              </a:solidFill>
            </a:rPr>
            <a:t>формирование у  детей правильного звукопроизношения, четкого и ясного произнесения слов в соответствии с языковыми нормами</a:t>
          </a:r>
          <a:endParaRPr lang="ru-RU" sz="1400" b="1" dirty="0">
            <a:solidFill>
              <a:srgbClr val="002060"/>
            </a:solidFill>
          </a:endParaRPr>
        </a:p>
      </dgm:t>
    </dgm:pt>
    <dgm:pt modelId="{C3448BD2-821D-4BEF-8102-D5A07A72A8CB}" type="parTrans" cxnId="{7C10589B-643B-4FF4-A582-A37017AE8AF0}">
      <dgm:prSet/>
      <dgm:spPr/>
      <dgm:t>
        <a:bodyPr/>
        <a:lstStyle/>
        <a:p>
          <a:endParaRPr lang="ru-RU"/>
        </a:p>
      </dgm:t>
    </dgm:pt>
    <dgm:pt modelId="{94A5B532-F541-4234-B952-519C07B80B20}" type="sibTrans" cxnId="{7C10589B-643B-4FF4-A582-A37017AE8AF0}">
      <dgm:prSet/>
      <dgm:spPr/>
      <dgm:t>
        <a:bodyPr/>
        <a:lstStyle/>
        <a:p>
          <a:endParaRPr lang="ru-RU"/>
        </a:p>
      </dgm:t>
    </dgm:pt>
    <dgm:pt modelId="{06837864-51E7-4B91-9602-7A41FC722D21}">
      <dgm:prSet phldrT="[Текст]" custT="1"/>
      <dgm:spPr/>
      <dgm:t>
        <a:bodyPr/>
        <a:lstStyle/>
        <a:p>
          <a:r>
            <a:rPr lang="ru-RU" sz="1400" b="1" dirty="0" smtClean="0">
              <a:solidFill>
                <a:srgbClr val="002060"/>
              </a:solidFill>
            </a:rPr>
            <a:t>формирование навыков умелого использования интонационных средств выразительности (изменение в зависимости от содержания высказывания высоты и силы голоса, темпа речи)</a:t>
          </a:r>
          <a:endParaRPr lang="ru-RU" sz="1400" b="1" dirty="0">
            <a:solidFill>
              <a:srgbClr val="002060"/>
            </a:solidFill>
          </a:endParaRPr>
        </a:p>
      </dgm:t>
    </dgm:pt>
    <dgm:pt modelId="{890BFAC5-386D-4B1F-B372-ACD0ED3B02CB}" type="parTrans" cxnId="{2E247421-5E2E-4CB2-B9BF-1B76540EA3E7}">
      <dgm:prSet/>
      <dgm:spPr/>
      <dgm:t>
        <a:bodyPr/>
        <a:lstStyle/>
        <a:p>
          <a:endParaRPr lang="ru-RU"/>
        </a:p>
      </dgm:t>
    </dgm:pt>
    <dgm:pt modelId="{E5E597FC-0BA2-488E-9476-941D955EB773}" type="sibTrans" cxnId="{2E247421-5E2E-4CB2-B9BF-1B76540EA3E7}">
      <dgm:prSet/>
      <dgm:spPr/>
      <dgm:t>
        <a:bodyPr/>
        <a:lstStyle/>
        <a:p>
          <a:endParaRPr lang="ru-RU"/>
        </a:p>
      </dgm:t>
    </dgm:pt>
    <dgm:pt modelId="{14092F65-5437-4E34-B7C8-2A74D0FEE310}">
      <dgm:prSet phldrT="[Текст]"/>
      <dgm:spPr/>
      <dgm:t>
        <a:bodyPr/>
        <a:lstStyle/>
        <a:p>
          <a:r>
            <a:rPr lang="ru-RU" dirty="0" smtClean="0"/>
            <a:t>4</a:t>
          </a:r>
          <a:endParaRPr lang="ru-RU" dirty="0"/>
        </a:p>
      </dgm:t>
    </dgm:pt>
    <dgm:pt modelId="{436AFE19-5816-49CC-86A5-6D02C332D2B1}" type="parTrans" cxnId="{2D33963A-DC3E-4946-A457-E40B946AA534}">
      <dgm:prSet/>
      <dgm:spPr/>
      <dgm:t>
        <a:bodyPr/>
        <a:lstStyle/>
        <a:p>
          <a:endParaRPr lang="ru-RU"/>
        </a:p>
      </dgm:t>
    </dgm:pt>
    <dgm:pt modelId="{2EE358A1-CA62-4ED6-BA07-9BE15D29C2CF}" type="sibTrans" cxnId="{2D33963A-DC3E-4946-A457-E40B946AA534}">
      <dgm:prSet/>
      <dgm:spPr/>
      <dgm:t>
        <a:bodyPr/>
        <a:lstStyle/>
        <a:p>
          <a:endParaRPr lang="ru-RU"/>
        </a:p>
      </dgm:t>
    </dgm:pt>
    <dgm:pt modelId="{3909F981-7D10-4253-B56C-90E8E5E15413}">
      <dgm:prSet custT="1"/>
      <dgm:spPr/>
      <dgm:t>
        <a:bodyPr/>
        <a:lstStyle/>
        <a:p>
          <a:r>
            <a:rPr lang="ru-RU" sz="1400" b="1" dirty="0" smtClean="0">
              <a:solidFill>
                <a:srgbClr val="002060"/>
              </a:solidFill>
            </a:rPr>
            <a:t>выработки умеренного темпа речи, формирование правильного речевого дыхания</a:t>
          </a:r>
          <a:endParaRPr lang="ru-RU" sz="1400" b="1" dirty="0">
            <a:solidFill>
              <a:srgbClr val="002060"/>
            </a:solidFill>
          </a:endParaRPr>
        </a:p>
      </dgm:t>
    </dgm:pt>
    <dgm:pt modelId="{4E65FA3D-A1B6-46E5-AFD4-AE112DDCE7B2}" type="parTrans" cxnId="{E64E3268-AE47-4B21-8E25-61227EBF8112}">
      <dgm:prSet/>
      <dgm:spPr/>
      <dgm:t>
        <a:bodyPr/>
        <a:lstStyle/>
        <a:p>
          <a:endParaRPr lang="ru-RU"/>
        </a:p>
      </dgm:t>
    </dgm:pt>
    <dgm:pt modelId="{631C4133-34CE-4956-B278-2536D2D62722}" type="sibTrans" cxnId="{E64E3268-AE47-4B21-8E25-61227EBF8112}">
      <dgm:prSet/>
      <dgm:spPr/>
      <dgm:t>
        <a:bodyPr/>
        <a:lstStyle/>
        <a:p>
          <a:endParaRPr lang="ru-RU"/>
        </a:p>
      </dgm:t>
    </dgm:pt>
    <dgm:pt modelId="{9593CF21-BC45-4640-AD8B-BB1348B95DD2}">
      <dgm:prSet phldrT="[Текст]"/>
      <dgm:spPr/>
      <dgm:t>
        <a:bodyPr/>
        <a:lstStyle/>
        <a:p>
          <a:r>
            <a:rPr lang="ru-RU" dirty="0" smtClean="0"/>
            <a:t>3</a:t>
          </a:r>
          <a:endParaRPr lang="ru-RU" dirty="0"/>
        </a:p>
      </dgm:t>
    </dgm:pt>
    <dgm:pt modelId="{17C2249B-32B5-41FB-9692-BB5C3C04A609}" type="sibTrans" cxnId="{1F84A316-7950-4268-99EA-E20F5CBB4B04}">
      <dgm:prSet/>
      <dgm:spPr/>
      <dgm:t>
        <a:bodyPr/>
        <a:lstStyle/>
        <a:p>
          <a:endParaRPr lang="ru-RU"/>
        </a:p>
      </dgm:t>
    </dgm:pt>
    <dgm:pt modelId="{E634AC50-E8FC-448B-A3E0-4833E2D0E18B}" type="parTrans" cxnId="{1F84A316-7950-4268-99EA-E20F5CBB4B04}">
      <dgm:prSet/>
      <dgm:spPr/>
      <dgm:t>
        <a:bodyPr/>
        <a:lstStyle/>
        <a:p>
          <a:endParaRPr lang="ru-RU"/>
        </a:p>
      </dgm:t>
    </dgm:pt>
    <dgm:pt modelId="{711D08DB-25D7-458F-8ADC-45C8A721F862}">
      <dgm:prSet phldrT="[Текст]" custT="1"/>
      <dgm:spPr/>
      <dgm:t>
        <a:bodyPr/>
        <a:lstStyle/>
        <a:p>
          <a:r>
            <a:rPr lang="ru-RU" sz="1400" b="1" dirty="0" smtClean="0">
              <a:solidFill>
                <a:srgbClr val="002060"/>
              </a:solidFill>
              <a:latin typeface="+mn-lt"/>
              <a:cs typeface="Times New Roman" pitchFamily="18" charset="0"/>
            </a:rPr>
            <a:t>развития голосового и речевого аппарата (умения регулировать громкость произнесения слов и фраз).</a:t>
          </a:r>
          <a:endParaRPr lang="ru-RU" sz="1400" b="1" dirty="0">
            <a:solidFill>
              <a:srgbClr val="002060"/>
            </a:solidFill>
            <a:latin typeface="+mn-lt"/>
            <a:cs typeface="Times New Roman" pitchFamily="18" charset="0"/>
          </a:endParaRPr>
        </a:p>
      </dgm:t>
    </dgm:pt>
    <dgm:pt modelId="{58781AAB-FA3D-45CB-834E-A14DCBB50BA3}" type="sibTrans" cxnId="{F9F3C2C9-DFEA-4B79-BCE1-D3B486C2EDC2}">
      <dgm:prSet/>
      <dgm:spPr/>
      <dgm:t>
        <a:bodyPr/>
        <a:lstStyle/>
        <a:p>
          <a:endParaRPr lang="ru-RU"/>
        </a:p>
      </dgm:t>
    </dgm:pt>
    <dgm:pt modelId="{947F04CD-C692-4E99-B67E-E3EFFA8856F9}" type="parTrans" cxnId="{F9F3C2C9-DFEA-4B79-BCE1-D3B486C2EDC2}">
      <dgm:prSet/>
      <dgm:spPr/>
      <dgm:t>
        <a:bodyPr/>
        <a:lstStyle/>
        <a:p>
          <a:endParaRPr lang="ru-RU"/>
        </a:p>
      </dgm:t>
    </dgm:pt>
    <dgm:pt modelId="{585DF375-9B0F-4280-B00D-7F7B4BCC65A3}">
      <dgm:prSet phldrT="[Текст]"/>
      <dgm:spPr/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EBC2A498-2181-45C3-8779-D776173E8784}" type="sibTrans" cxnId="{730756B9-9F75-4D51-BDA8-0D98740E5954}">
      <dgm:prSet/>
      <dgm:spPr/>
      <dgm:t>
        <a:bodyPr/>
        <a:lstStyle/>
        <a:p>
          <a:endParaRPr lang="ru-RU"/>
        </a:p>
      </dgm:t>
    </dgm:pt>
    <dgm:pt modelId="{44DD21BC-7C86-4534-9F2B-060000002C8E}" type="parTrans" cxnId="{730756B9-9F75-4D51-BDA8-0D98740E5954}">
      <dgm:prSet/>
      <dgm:spPr/>
      <dgm:t>
        <a:bodyPr/>
        <a:lstStyle/>
        <a:p>
          <a:endParaRPr lang="ru-RU"/>
        </a:p>
      </dgm:t>
    </dgm:pt>
    <dgm:pt modelId="{300F3D0B-A550-49E4-A5AB-5A4A24969D4A}">
      <dgm:prSet phldrT="[Текст]" custT="1"/>
      <dgm:spPr/>
      <dgm:t>
        <a:bodyPr/>
        <a:lstStyle/>
        <a:p>
          <a:r>
            <a:rPr lang="ru-RU" sz="1200" b="1" dirty="0" smtClean="0">
              <a:solidFill>
                <a:schemeClr val="bg1"/>
              </a:solidFill>
            </a:rPr>
            <a:t>5</a:t>
          </a:r>
          <a:endParaRPr lang="ru-RU" sz="1200" b="1" dirty="0">
            <a:solidFill>
              <a:schemeClr val="bg1"/>
            </a:solidFill>
          </a:endParaRPr>
        </a:p>
      </dgm:t>
    </dgm:pt>
    <dgm:pt modelId="{3D275460-204C-456D-B6F9-83CAFDD2866C}" type="parTrans" cxnId="{3904ED1F-096C-45F2-A002-637313BFCF81}">
      <dgm:prSet/>
      <dgm:spPr/>
      <dgm:t>
        <a:bodyPr/>
        <a:lstStyle/>
        <a:p>
          <a:endParaRPr lang="ru-RU"/>
        </a:p>
      </dgm:t>
    </dgm:pt>
    <dgm:pt modelId="{A683C701-1CF5-49DC-A460-3087FF754DA6}" type="sibTrans" cxnId="{3904ED1F-096C-45F2-A002-637313BFCF81}">
      <dgm:prSet/>
      <dgm:spPr/>
      <dgm:t>
        <a:bodyPr/>
        <a:lstStyle/>
        <a:p>
          <a:endParaRPr lang="ru-RU"/>
        </a:p>
      </dgm:t>
    </dgm:pt>
    <dgm:pt modelId="{4F9C3C4B-F92C-42F6-8E93-E414C8B91C30}">
      <dgm:prSet custT="1"/>
      <dgm:spPr/>
      <dgm:t>
        <a:bodyPr/>
        <a:lstStyle/>
        <a:p>
          <a:r>
            <a:rPr lang="ru-RU" sz="1400" b="1" dirty="0" smtClean="0">
              <a:solidFill>
                <a:srgbClr val="002060"/>
              </a:solidFill>
            </a:rPr>
            <a:t>развитие слухового внимания и речевого слуха.</a:t>
          </a:r>
          <a:endParaRPr lang="ru-RU" sz="1400" b="1" dirty="0">
            <a:solidFill>
              <a:srgbClr val="002060"/>
            </a:solidFill>
          </a:endParaRPr>
        </a:p>
      </dgm:t>
    </dgm:pt>
    <dgm:pt modelId="{2ADD9F70-ACAF-463A-9F78-D069CFF0C75F}" type="parTrans" cxnId="{AAC4C43F-220C-45FF-9D3D-C89A2DD11F54}">
      <dgm:prSet/>
      <dgm:spPr/>
    </dgm:pt>
    <dgm:pt modelId="{40000F2C-0CEC-406D-A7C5-4485814C51E2}" type="sibTrans" cxnId="{AAC4C43F-220C-45FF-9D3D-C89A2DD11F54}">
      <dgm:prSet/>
      <dgm:spPr/>
    </dgm:pt>
    <dgm:pt modelId="{7C9F98B7-573F-4CA8-9E23-B1A7341ECC09}" type="pres">
      <dgm:prSet presAssocID="{A430AD29-131F-4764-A01B-195C554FCD7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8ED7691-ADE0-40F0-B9BB-465078B2D8D6}" type="pres">
      <dgm:prSet presAssocID="{8ECBD7A0-887B-4E73-9727-F2F1AB13B6EB}" presName="composite" presStyleCnt="0"/>
      <dgm:spPr/>
    </dgm:pt>
    <dgm:pt modelId="{78260486-AA01-4160-A37D-64C222D1034C}" type="pres">
      <dgm:prSet presAssocID="{8ECBD7A0-887B-4E73-9727-F2F1AB13B6EB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21BD6B-9BAE-41EE-B13A-93B3AFE02549}" type="pres">
      <dgm:prSet presAssocID="{8ECBD7A0-887B-4E73-9727-F2F1AB13B6EB}" presName="descendantText" presStyleLbl="alignAcc1" presStyleIdx="0" presStyleCnt="5" custScaleY="100000" custLinFactNeighborX="-60" custLinFactNeighborY="96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0F20B1-EA4D-48EE-8255-F44D32F50F05}" type="pres">
      <dgm:prSet presAssocID="{E2D332D7-E4B4-496B-9E85-D3518A88C025}" presName="sp" presStyleCnt="0"/>
      <dgm:spPr/>
    </dgm:pt>
    <dgm:pt modelId="{41F488E8-07C0-46B5-8025-CACF2B34F4BC}" type="pres">
      <dgm:prSet presAssocID="{585DF375-9B0F-4280-B00D-7F7B4BCC65A3}" presName="composite" presStyleCnt="0"/>
      <dgm:spPr/>
    </dgm:pt>
    <dgm:pt modelId="{B42B4FAC-21B1-49BE-A49E-2A0AEB613124}" type="pres">
      <dgm:prSet presAssocID="{585DF375-9B0F-4280-B00D-7F7B4BCC65A3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CFD037-320E-468E-A6BD-D4D55FF40B6B}" type="pres">
      <dgm:prSet presAssocID="{585DF375-9B0F-4280-B00D-7F7B4BCC65A3}" presName="descendantText" presStyleLbl="alignAcc1" presStyleIdx="1" presStyleCnt="5" custLinFactNeighborX="-60" custLinFactNeighborY="28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7CB49B-FC85-4DE6-B149-AF1B6D195B99}" type="pres">
      <dgm:prSet presAssocID="{EBC2A498-2181-45C3-8779-D776173E8784}" presName="sp" presStyleCnt="0"/>
      <dgm:spPr/>
    </dgm:pt>
    <dgm:pt modelId="{EBD7437E-4220-458E-A399-C89A672D4873}" type="pres">
      <dgm:prSet presAssocID="{9593CF21-BC45-4640-AD8B-BB1348B95DD2}" presName="composite" presStyleCnt="0"/>
      <dgm:spPr/>
    </dgm:pt>
    <dgm:pt modelId="{2EDB6A6F-B21B-4017-A905-7F589E44B117}" type="pres">
      <dgm:prSet presAssocID="{9593CF21-BC45-4640-AD8B-BB1348B95DD2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3E4D89-E036-42D1-B345-3DB226B94E2E}" type="pres">
      <dgm:prSet presAssocID="{9593CF21-BC45-4640-AD8B-BB1348B95DD2}" presName="descendantText" presStyleLbl="alignAcc1" presStyleIdx="2" presStyleCnt="5" custLinFactNeighborX="837" custLinFactNeighborY="3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E2D28C-9F1C-49D3-9FB3-D65A3F18377D}" type="pres">
      <dgm:prSet presAssocID="{17C2249B-32B5-41FB-9692-BB5C3C04A609}" presName="sp" presStyleCnt="0"/>
      <dgm:spPr/>
    </dgm:pt>
    <dgm:pt modelId="{7481AEA3-8A00-4163-B05B-F0A8D49DA701}" type="pres">
      <dgm:prSet presAssocID="{14092F65-5437-4E34-B7C8-2A74D0FEE310}" presName="composite" presStyleCnt="0"/>
      <dgm:spPr/>
    </dgm:pt>
    <dgm:pt modelId="{8E78C154-C056-4E87-B5D9-8254D6CB3AE6}" type="pres">
      <dgm:prSet presAssocID="{14092F65-5437-4E34-B7C8-2A74D0FEE310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9083CB-ADF9-412B-A3C9-AFBE774FA798}" type="pres">
      <dgm:prSet presAssocID="{14092F65-5437-4E34-B7C8-2A74D0FEE310}" presName="descendantText" presStyleLbl="alignAcc1" presStyleIdx="3" presStyleCnt="5" custScaleY="1437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174731-545D-4934-8B3F-956DB5B6E415}" type="pres">
      <dgm:prSet presAssocID="{2EE358A1-CA62-4ED6-BA07-9BE15D29C2CF}" presName="sp" presStyleCnt="0"/>
      <dgm:spPr/>
    </dgm:pt>
    <dgm:pt modelId="{F25197FE-378C-4E70-938B-250E19DCA1E6}" type="pres">
      <dgm:prSet presAssocID="{300F3D0B-A550-49E4-A5AB-5A4A24969D4A}" presName="composite" presStyleCnt="0"/>
      <dgm:spPr/>
    </dgm:pt>
    <dgm:pt modelId="{97EA508D-9FF5-4762-A101-77EE5D41BCCB}" type="pres">
      <dgm:prSet presAssocID="{300F3D0B-A550-49E4-A5AB-5A4A24969D4A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167207-CE6C-4EA2-98E7-1B90396F9F96}" type="pres">
      <dgm:prSet presAssocID="{300F3D0B-A550-49E4-A5AB-5A4A24969D4A}" presName="descendantText" presStyleLbl="alignAcc1" presStyleIdx="4" presStyleCnt="5" custScaleY="112103" custLinFactNeighborX="136" custLinFactNeighborY="-18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40F77E3-F7E7-47D1-868A-B2DD50D4E116}" type="presOf" srcId="{14092F65-5437-4E34-B7C8-2A74D0FEE310}" destId="{8E78C154-C056-4E87-B5D9-8254D6CB3AE6}" srcOrd="0" destOrd="0" presId="urn:microsoft.com/office/officeart/2005/8/layout/chevron2"/>
    <dgm:cxn modelId="{BC63D7BE-B48D-455C-B107-EAE48AC30F63}" type="presOf" srcId="{8ECBD7A0-887B-4E73-9727-F2F1AB13B6EB}" destId="{78260486-AA01-4160-A37D-64C222D1034C}" srcOrd="0" destOrd="0" presId="urn:microsoft.com/office/officeart/2005/8/layout/chevron2"/>
    <dgm:cxn modelId="{7C10589B-643B-4FF4-A582-A37017AE8AF0}" srcId="{8ECBD7A0-887B-4E73-9727-F2F1AB13B6EB}" destId="{369F879C-499C-4CB8-8E08-3FFEA71A6A2C}" srcOrd="0" destOrd="0" parTransId="{C3448BD2-821D-4BEF-8102-D5A07A72A8CB}" sibTransId="{94A5B532-F541-4234-B952-519C07B80B20}"/>
    <dgm:cxn modelId="{F38A6F6E-E041-4973-82DB-BA6F75CE7F28}" type="presOf" srcId="{3909F981-7D10-4253-B56C-90E8E5E15413}" destId="{693E4D89-E036-42D1-B345-3DB226B94E2E}" srcOrd="0" destOrd="0" presId="urn:microsoft.com/office/officeart/2005/8/layout/chevron2"/>
    <dgm:cxn modelId="{A949708B-C5CD-4459-9BFD-3C6B47F91208}" type="presOf" srcId="{585DF375-9B0F-4280-B00D-7F7B4BCC65A3}" destId="{B42B4FAC-21B1-49BE-A49E-2A0AEB613124}" srcOrd="0" destOrd="0" presId="urn:microsoft.com/office/officeart/2005/8/layout/chevron2"/>
    <dgm:cxn modelId="{1F84A316-7950-4268-99EA-E20F5CBB4B04}" srcId="{A430AD29-131F-4764-A01B-195C554FCD7A}" destId="{9593CF21-BC45-4640-AD8B-BB1348B95DD2}" srcOrd="2" destOrd="0" parTransId="{E634AC50-E8FC-448B-A3E0-4833E2D0E18B}" sibTransId="{17C2249B-32B5-41FB-9692-BB5C3C04A609}"/>
    <dgm:cxn modelId="{E64E3268-AE47-4B21-8E25-61227EBF8112}" srcId="{9593CF21-BC45-4640-AD8B-BB1348B95DD2}" destId="{3909F981-7D10-4253-B56C-90E8E5E15413}" srcOrd="0" destOrd="0" parTransId="{4E65FA3D-A1B6-46E5-AFD4-AE112DDCE7B2}" sibTransId="{631C4133-34CE-4956-B278-2536D2D62722}"/>
    <dgm:cxn modelId="{AAC4C43F-220C-45FF-9D3D-C89A2DD11F54}" srcId="{300F3D0B-A550-49E4-A5AB-5A4A24969D4A}" destId="{4F9C3C4B-F92C-42F6-8E93-E414C8B91C30}" srcOrd="0" destOrd="0" parTransId="{2ADD9F70-ACAF-463A-9F78-D069CFF0C75F}" sibTransId="{40000F2C-0CEC-406D-A7C5-4485814C51E2}"/>
    <dgm:cxn modelId="{45196461-BB8C-4F24-9878-46A9E0975E58}" type="presOf" srcId="{4F9C3C4B-F92C-42F6-8E93-E414C8B91C30}" destId="{53167207-CE6C-4EA2-98E7-1B90396F9F96}" srcOrd="0" destOrd="0" presId="urn:microsoft.com/office/officeart/2005/8/layout/chevron2"/>
    <dgm:cxn modelId="{2E247421-5E2E-4CB2-B9BF-1B76540EA3E7}" srcId="{14092F65-5437-4E34-B7C8-2A74D0FEE310}" destId="{06837864-51E7-4B91-9602-7A41FC722D21}" srcOrd="0" destOrd="0" parTransId="{890BFAC5-386D-4B1F-B372-ACD0ED3B02CB}" sibTransId="{E5E597FC-0BA2-488E-9476-941D955EB773}"/>
    <dgm:cxn modelId="{82B6FAFC-D1FB-49B7-99DF-89082BF4DB03}" type="presOf" srcId="{06837864-51E7-4B91-9602-7A41FC722D21}" destId="{A79083CB-ADF9-412B-A3C9-AFBE774FA798}" srcOrd="0" destOrd="0" presId="urn:microsoft.com/office/officeart/2005/8/layout/chevron2"/>
    <dgm:cxn modelId="{D18E500F-937D-435E-BFAA-3658F827C79E}" type="presOf" srcId="{300F3D0B-A550-49E4-A5AB-5A4A24969D4A}" destId="{97EA508D-9FF5-4762-A101-77EE5D41BCCB}" srcOrd="0" destOrd="0" presId="urn:microsoft.com/office/officeart/2005/8/layout/chevron2"/>
    <dgm:cxn modelId="{EC3DFA42-72DF-42D1-A0BB-4AEC4FEDECE2}" type="presOf" srcId="{711D08DB-25D7-458F-8ADC-45C8A721F862}" destId="{15CFD037-320E-468E-A6BD-D4D55FF40B6B}" srcOrd="0" destOrd="0" presId="urn:microsoft.com/office/officeart/2005/8/layout/chevron2"/>
    <dgm:cxn modelId="{3904ED1F-096C-45F2-A002-637313BFCF81}" srcId="{A430AD29-131F-4764-A01B-195C554FCD7A}" destId="{300F3D0B-A550-49E4-A5AB-5A4A24969D4A}" srcOrd="4" destOrd="0" parTransId="{3D275460-204C-456D-B6F9-83CAFDD2866C}" sibTransId="{A683C701-1CF5-49DC-A460-3087FF754DA6}"/>
    <dgm:cxn modelId="{E4D8D122-56C7-4FD7-B319-EA46787A5078}" type="presOf" srcId="{A430AD29-131F-4764-A01B-195C554FCD7A}" destId="{7C9F98B7-573F-4CA8-9E23-B1A7341ECC09}" srcOrd="0" destOrd="0" presId="urn:microsoft.com/office/officeart/2005/8/layout/chevron2"/>
    <dgm:cxn modelId="{F9F3C2C9-DFEA-4B79-BCE1-D3B486C2EDC2}" srcId="{585DF375-9B0F-4280-B00D-7F7B4BCC65A3}" destId="{711D08DB-25D7-458F-8ADC-45C8A721F862}" srcOrd="0" destOrd="0" parTransId="{947F04CD-C692-4E99-B67E-E3EFFA8856F9}" sibTransId="{58781AAB-FA3D-45CB-834E-A14DCBB50BA3}"/>
    <dgm:cxn modelId="{07E728EA-A2E2-4D7A-A0DA-D55DAFE548B5}" type="presOf" srcId="{9593CF21-BC45-4640-AD8B-BB1348B95DD2}" destId="{2EDB6A6F-B21B-4017-A905-7F589E44B117}" srcOrd="0" destOrd="0" presId="urn:microsoft.com/office/officeart/2005/8/layout/chevron2"/>
    <dgm:cxn modelId="{2D33963A-DC3E-4946-A457-E40B946AA534}" srcId="{A430AD29-131F-4764-A01B-195C554FCD7A}" destId="{14092F65-5437-4E34-B7C8-2A74D0FEE310}" srcOrd="3" destOrd="0" parTransId="{436AFE19-5816-49CC-86A5-6D02C332D2B1}" sibTransId="{2EE358A1-CA62-4ED6-BA07-9BE15D29C2CF}"/>
    <dgm:cxn modelId="{61E881C7-4C59-4E34-A0B1-9794AE0549E0}" type="presOf" srcId="{369F879C-499C-4CB8-8E08-3FFEA71A6A2C}" destId="{3C21BD6B-9BAE-41EE-B13A-93B3AFE02549}" srcOrd="0" destOrd="0" presId="urn:microsoft.com/office/officeart/2005/8/layout/chevron2"/>
    <dgm:cxn modelId="{DA8AED88-9E4A-4BE2-B462-88097310A332}" srcId="{A430AD29-131F-4764-A01B-195C554FCD7A}" destId="{8ECBD7A0-887B-4E73-9727-F2F1AB13B6EB}" srcOrd="0" destOrd="0" parTransId="{BBBA1D50-EF44-44B1-AD4F-C5588440290F}" sibTransId="{E2D332D7-E4B4-496B-9E85-D3518A88C025}"/>
    <dgm:cxn modelId="{730756B9-9F75-4D51-BDA8-0D98740E5954}" srcId="{A430AD29-131F-4764-A01B-195C554FCD7A}" destId="{585DF375-9B0F-4280-B00D-7F7B4BCC65A3}" srcOrd="1" destOrd="0" parTransId="{44DD21BC-7C86-4534-9F2B-060000002C8E}" sibTransId="{EBC2A498-2181-45C3-8779-D776173E8784}"/>
    <dgm:cxn modelId="{BD3CAA74-6A7D-476B-98F8-6F0710E1E980}" type="presParOf" srcId="{7C9F98B7-573F-4CA8-9E23-B1A7341ECC09}" destId="{78ED7691-ADE0-40F0-B9BB-465078B2D8D6}" srcOrd="0" destOrd="0" presId="urn:microsoft.com/office/officeart/2005/8/layout/chevron2"/>
    <dgm:cxn modelId="{F4182037-D3B4-494F-B6E4-4B2E2B3D95DA}" type="presParOf" srcId="{78ED7691-ADE0-40F0-B9BB-465078B2D8D6}" destId="{78260486-AA01-4160-A37D-64C222D1034C}" srcOrd="0" destOrd="0" presId="urn:microsoft.com/office/officeart/2005/8/layout/chevron2"/>
    <dgm:cxn modelId="{1BB0D9BB-2A80-424C-96A4-EF8A9A6E33C0}" type="presParOf" srcId="{78ED7691-ADE0-40F0-B9BB-465078B2D8D6}" destId="{3C21BD6B-9BAE-41EE-B13A-93B3AFE02549}" srcOrd="1" destOrd="0" presId="urn:microsoft.com/office/officeart/2005/8/layout/chevron2"/>
    <dgm:cxn modelId="{ADDB2580-46C0-4BCA-A69B-1D95A68FE420}" type="presParOf" srcId="{7C9F98B7-573F-4CA8-9E23-B1A7341ECC09}" destId="{320F20B1-EA4D-48EE-8255-F44D32F50F05}" srcOrd="1" destOrd="0" presId="urn:microsoft.com/office/officeart/2005/8/layout/chevron2"/>
    <dgm:cxn modelId="{1039F1AB-94B0-49FF-8083-7C141D69D286}" type="presParOf" srcId="{7C9F98B7-573F-4CA8-9E23-B1A7341ECC09}" destId="{41F488E8-07C0-46B5-8025-CACF2B34F4BC}" srcOrd="2" destOrd="0" presId="urn:microsoft.com/office/officeart/2005/8/layout/chevron2"/>
    <dgm:cxn modelId="{9FA78C72-51AD-4BC0-90DE-A8D218524454}" type="presParOf" srcId="{41F488E8-07C0-46B5-8025-CACF2B34F4BC}" destId="{B42B4FAC-21B1-49BE-A49E-2A0AEB613124}" srcOrd="0" destOrd="0" presId="urn:microsoft.com/office/officeart/2005/8/layout/chevron2"/>
    <dgm:cxn modelId="{FBD38F71-928E-45A7-AE9A-ED70E3A4A663}" type="presParOf" srcId="{41F488E8-07C0-46B5-8025-CACF2B34F4BC}" destId="{15CFD037-320E-468E-A6BD-D4D55FF40B6B}" srcOrd="1" destOrd="0" presId="urn:microsoft.com/office/officeart/2005/8/layout/chevron2"/>
    <dgm:cxn modelId="{31BA7BB8-51DE-40D4-A783-53CCF241C87B}" type="presParOf" srcId="{7C9F98B7-573F-4CA8-9E23-B1A7341ECC09}" destId="{127CB49B-FC85-4DE6-B149-AF1B6D195B99}" srcOrd="3" destOrd="0" presId="urn:microsoft.com/office/officeart/2005/8/layout/chevron2"/>
    <dgm:cxn modelId="{62C599EE-6299-4EBF-BFF5-46EE59A04CA4}" type="presParOf" srcId="{7C9F98B7-573F-4CA8-9E23-B1A7341ECC09}" destId="{EBD7437E-4220-458E-A399-C89A672D4873}" srcOrd="4" destOrd="0" presId="urn:microsoft.com/office/officeart/2005/8/layout/chevron2"/>
    <dgm:cxn modelId="{EBABD0BA-BED7-4A66-9466-CB615B8358CA}" type="presParOf" srcId="{EBD7437E-4220-458E-A399-C89A672D4873}" destId="{2EDB6A6F-B21B-4017-A905-7F589E44B117}" srcOrd="0" destOrd="0" presId="urn:microsoft.com/office/officeart/2005/8/layout/chevron2"/>
    <dgm:cxn modelId="{755F946E-2481-4279-8DC0-30F80C77E3AC}" type="presParOf" srcId="{EBD7437E-4220-458E-A399-C89A672D4873}" destId="{693E4D89-E036-42D1-B345-3DB226B94E2E}" srcOrd="1" destOrd="0" presId="urn:microsoft.com/office/officeart/2005/8/layout/chevron2"/>
    <dgm:cxn modelId="{A7F2D320-F4F1-49EE-A0EE-E8223BC11E2A}" type="presParOf" srcId="{7C9F98B7-573F-4CA8-9E23-B1A7341ECC09}" destId="{10E2D28C-9F1C-49D3-9FB3-D65A3F18377D}" srcOrd="5" destOrd="0" presId="urn:microsoft.com/office/officeart/2005/8/layout/chevron2"/>
    <dgm:cxn modelId="{7387FDEA-55F6-4FB7-8326-BCDF71B0F440}" type="presParOf" srcId="{7C9F98B7-573F-4CA8-9E23-B1A7341ECC09}" destId="{7481AEA3-8A00-4163-B05B-F0A8D49DA701}" srcOrd="6" destOrd="0" presId="urn:microsoft.com/office/officeart/2005/8/layout/chevron2"/>
    <dgm:cxn modelId="{7BEFFBE6-2E93-4B1C-BCB9-3B8DE0B2C10F}" type="presParOf" srcId="{7481AEA3-8A00-4163-B05B-F0A8D49DA701}" destId="{8E78C154-C056-4E87-B5D9-8254D6CB3AE6}" srcOrd="0" destOrd="0" presId="urn:microsoft.com/office/officeart/2005/8/layout/chevron2"/>
    <dgm:cxn modelId="{A98FA576-1625-44C8-92EC-74EEFFD60625}" type="presParOf" srcId="{7481AEA3-8A00-4163-B05B-F0A8D49DA701}" destId="{A79083CB-ADF9-412B-A3C9-AFBE774FA798}" srcOrd="1" destOrd="0" presId="urn:microsoft.com/office/officeart/2005/8/layout/chevron2"/>
    <dgm:cxn modelId="{43C2BA72-5E1E-4280-8D23-20BC150B4BA8}" type="presParOf" srcId="{7C9F98B7-573F-4CA8-9E23-B1A7341ECC09}" destId="{A5174731-545D-4934-8B3F-956DB5B6E415}" srcOrd="7" destOrd="0" presId="urn:microsoft.com/office/officeart/2005/8/layout/chevron2"/>
    <dgm:cxn modelId="{17AA216A-AEBA-467C-BEE5-89140A88314D}" type="presParOf" srcId="{7C9F98B7-573F-4CA8-9E23-B1A7341ECC09}" destId="{F25197FE-378C-4E70-938B-250E19DCA1E6}" srcOrd="8" destOrd="0" presId="urn:microsoft.com/office/officeart/2005/8/layout/chevron2"/>
    <dgm:cxn modelId="{C1D2C333-2B59-4A63-84F3-DAB4C29BF1B7}" type="presParOf" srcId="{F25197FE-378C-4E70-938B-250E19DCA1E6}" destId="{97EA508D-9FF5-4762-A101-77EE5D41BCCB}" srcOrd="0" destOrd="0" presId="urn:microsoft.com/office/officeart/2005/8/layout/chevron2"/>
    <dgm:cxn modelId="{56BFCA5D-9846-4BC8-B184-80ED7C5615E9}" type="presParOf" srcId="{F25197FE-378C-4E70-938B-250E19DCA1E6}" destId="{53167207-CE6C-4EA2-98E7-1B90396F9F96}" srcOrd="1" destOrd="0" presId="urn:microsoft.com/office/officeart/2005/8/layout/chevron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2186227-471A-4159-A8C6-DF2A4E51D040}" type="doc">
      <dgm:prSet loTypeId="urn:microsoft.com/office/officeart/2005/8/layout/vList3#1" loCatId="list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B9551D91-A4DE-4774-A41C-3E0403DADAA3}">
      <dgm:prSet/>
      <dgm:spPr/>
      <dgm:t>
        <a:bodyPr/>
        <a:lstStyle/>
        <a:p>
          <a:pPr rtl="0"/>
          <a:r>
            <a:rPr lang="ru-RU" b="1" dirty="0" smtClean="0">
              <a:solidFill>
                <a:schemeClr val="bg1"/>
              </a:solidFill>
            </a:rPr>
            <a:t>В процессе самостоятельной деятельности детей</a:t>
          </a:r>
          <a:endParaRPr lang="ru-RU" b="1" dirty="0">
            <a:solidFill>
              <a:schemeClr val="bg1"/>
            </a:solidFill>
          </a:endParaRPr>
        </a:p>
      </dgm:t>
    </dgm:pt>
    <dgm:pt modelId="{165F097F-6A6D-487D-8A19-69E24421454A}" type="parTrans" cxnId="{FB15ED05-05A6-4BF8-B0AB-2D82E47FB800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4213D8AC-4FD0-4274-9206-82903A94ADB6}" type="sibTrans" cxnId="{FB15ED05-05A6-4BF8-B0AB-2D82E47FB800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E064B398-0593-42A9-B2F5-F2BC7745D26B}">
      <dgm:prSet/>
      <dgm:spPr/>
      <dgm:t>
        <a:bodyPr/>
        <a:lstStyle/>
        <a:p>
          <a:pPr rtl="0"/>
          <a:r>
            <a:rPr lang="ru-RU" b="1" dirty="0" smtClean="0">
              <a:solidFill>
                <a:schemeClr val="bg1"/>
              </a:solidFill>
            </a:rPr>
            <a:t>В процессе взаимодействия с семьями воспитанников</a:t>
          </a:r>
          <a:endParaRPr lang="ru-RU" b="1" dirty="0">
            <a:solidFill>
              <a:schemeClr val="bg1"/>
            </a:solidFill>
          </a:endParaRPr>
        </a:p>
      </dgm:t>
    </dgm:pt>
    <dgm:pt modelId="{6EDF5306-325B-47AE-9AB5-4675EE09C25D}" type="parTrans" cxnId="{23874F77-D4EA-479C-B6C1-23578E3625A0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BE0733CF-7320-4F3F-84BB-9503883C995E}" type="sibTrans" cxnId="{23874F77-D4EA-479C-B6C1-23578E3625A0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59263DB1-BF7E-4404-8B77-D4EE497897FA}">
      <dgm:prSet custT="1"/>
      <dgm:spPr/>
      <dgm:t>
        <a:bodyPr/>
        <a:lstStyle/>
        <a:p>
          <a:pPr rtl="0"/>
          <a:r>
            <a:rPr lang="ru-RU" sz="1800" b="1" dirty="0" smtClean="0">
              <a:solidFill>
                <a:schemeClr val="bg1"/>
              </a:solidFill>
            </a:rPr>
            <a:t>В процессе совместной деятельности участников образовательных отношений</a:t>
          </a:r>
          <a:r>
            <a:rPr lang="ru-RU" sz="1700" dirty="0" smtClean="0">
              <a:solidFill>
                <a:schemeClr val="tx1"/>
              </a:solidFill>
            </a:rPr>
            <a:t>, </a:t>
          </a:r>
          <a:endParaRPr lang="ru-RU" sz="1700" dirty="0">
            <a:solidFill>
              <a:schemeClr val="tx1"/>
            </a:solidFill>
          </a:endParaRPr>
        </a:p>
      </dgm:t>
    </dgm:pt>
    <dgm:pt modelId="{72835359-E548-45A2-B63B-EFA2AC3A5852}" type="sibTrans" cxnId="{EA3F77D8-3A7C-44CF-86A6-4E0AD682748F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949B7409-80EE-40C7-A0D5-1913E42C25D6}" type="parTrans" cxnId="{EA3F77D8-3A7C-44CF-86A6-4E0AD682748F}">
      <dgm:prSet/>
      <dgm:spPr/>
      <dgm:t>
        <a:bodyPr/>
        <a:lstStyle/>
        <a:p>
          <a:endParaRPr lang="ru-RU">
            <a:solidFill>
              <a:schemeClr val="tx1"/>
            </a:solidFill>
          </a:endParaRPr>
        </a:p>
      </dgm:t>
    </dgm:pt>
    <dgm:pt modelId="{58F0C28D-A5BC-4D58-94F9-EEF066B6501E}" type="pres">
      <dgm:prSet presAssocID="{A2186227-471A-4159-A8C6-DF2A4E51D040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CFCA310-FFC3-4307-A0B3-76A18FADF8FE}" type="pres">
      <dgm:prSet presAssocID="{59263DB1-BF7E-4404-8B77-D4EE497897FA}" presName="composite" presStyleCnt="0"/>
      <dgm:spPr/>
    </dgm:pt>
    <dgm:pt modelId="{D96801D9-50A6-4B04-9132-77FC1A9AD14A}" type="pres">
      <dgm:prSet presAssocID="{59263DB1-BF7E-4404-8B77-D4EE497897FA}" presName="imgShp" presStyleLbl="fgImgPlac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2F4735DF-60EB-43D0-8FE6-1007D23DF031}" type="pres">
      <dgm:prSet presAssocID="{59263DB1-BF7E-4404-8B77-D4EE497897FA}" presName="txShp" presStyleLbl="node1" presStyleIdx="0" presStyleCnt="3" custLinFactNeighborX="2436" custLinFactNeighborY="51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E998FF-5A91-49E1-8CB1-F68101C095D3}" type="pres">
      <dgm:prSet presAssocID="{72835359-E548-45A2-B63B-EFA2AC3A5852}" presName="spacing" presStyleCnt="0"/>
      <dgm:spPr/>
    </dgm:pt>
    <dgm:pt modelId="{46A830CF-DF0B-4361-8012-79686F60FAE8}" type="pres">
      <dgm:prSet presAssocID="{B9551D91-A4DE-4774-A41C-3E0403DADAA3}" presName="composite" presStyleCnt="0"/>
      <dgm:spPr/>
    </dgm:pt>
    <dgm:pt modelId="{783ADF61-6434-48A1-AC44-599307D15D58}" type="pres">
      <dgm:prSet presAssocID="{B9551D91-A4DE-4774-A41C-3E0403DADAA3}" presName="imgShp" presStyleLbl="fgImgPlace1" presStyleIdx="1" presStyleCnt="3" custLinFactNeighborX="-4297" custLinFactNeighborY="-6545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t="-1000" b="-1000"/>
          </a:stretch>
        </a:blipFill>
      </dgm:spPr>
      <dgm:t>
        <a:bodyPr/>
        <a:lstStyle/>
        <a:p>
          <a:endParaRPr lang="ru-RU"/>
        </a:p>
      </dgm:t>
    </dgm:pt>
    <dgm:pt modelId="{10B0990C-DC7F-4A79-9E97-A7DBE8CFC2F2}" type="pres">
      <dgm:prSet presAssocID="{B9551D91-A4DE-4774-A41C-3E0403DADAA3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49F086-1A66-4D01-A48E-738764D4166D}" type="pres">
      <dgm:prSet presAssocID="{4213D8AC-4FD0-4274-9206-82903A94ADB6}" presName="spacing" presStyleCnt="0"/>
      <dgm:spPr/>
    </dgm:pt>
    <dgm:pt modelId="{C8E17BFE-AD30-47A2-B249-EFC5E6172173}" type="pres">
      <dgm:prSet presAssocID="{E064B398-0593-42A9-B2F5-F2BC7745D26B}" presName="composite" presStyleCnt="0"/>
      <dgm:spPr/>
    </dgm:pt>
    <dgm:pt modelId="{7397A84B-A733-4E53-A596-D650596A0F0E}" type="pres">
      <dgm:prSet presAssocID="{E064B398-0593-42A9-B2F5-F2BC7745D26B}" presName="imgShp" presStyleLbl="fgImgPlace1" presStyleIdx="2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06EB9FC7-803D-4B10-BBE9-57BB331A467C}" type="pres">
      <dgm:prSet presAssocID="{E064B398-0593-42A9-B2F5-F2BC7745D26B}" presName="txShp" presStyleLbl="node1" presStyleIdx="2" presStyleCnt="3" custLinFactNeighborX="3908" custLinFactNeighborY="49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B15ED05-05A6-4BF8-B0AB-2D82E47FB800}" srcId="{A2186227-471A-4159-A8C6-DF2A4E51D040}" destId="{B9551D91-A4DE-4774-A41C-3E0403DADAA3}" srcOrd="1" destOrd="0" parTransId="{165F097F-6A6D-487D-8A19-69E24421454A}" sibTransId="{4213D8AC-4FD0-4274-9206-82903A94ADB6}"/>
    <dgm:cxn modelId="{0A1D2985-197E-44E2-A258-2D6DF906630B}" type="presOf" srcId="{E064B398-0593-42A9-B2F5-F2BC7745D26B}" destId="{06EB9FC7-803D-4B10-BBE9-57BB331A467C}" srcOrd="0" destOrd="0" presId="urn:microsoft.com/office/officeart/2005/8/layout/vList3#1"/>
    <dgm:cxn modelId="{EA3F77D8-3A7C-44CF-86A6-4E0AD682748F}" srcId="{A2186227-471A-4159-A8C6-DF2A4E51D040}" destId="{59263DB1-BF7E-4404-8B77-D4EE497897FA}" srcOrd="0" destOrd="0" parTransId="{949B7409-80EE-40C7-A0D5-1913E42C25D6}" sibTransId="{72835359-E548-45A2-B63B-EFA2AC3A5852}"/>
    <dgm:cxn modelId="{23874F77-D4EA-479C-B6C1-23578E3625A0}" srcId="{A2186227-471A-4159-A8C6-DF2A4E51D040}" destId="{E064B398-0593-42A9-B2F5-F2BC7745D26B}" srcOrd="2" destOrd="0" parTransId="{6EDF5306-325B-47AE-9AB5-4675EE09C25D}" sibTransId="{BE0733CF-7320-4F3F-84BB-9503883C995E}"/>
    <dgm:cxn modelId="{8AF7A275-8829-406E-B9A3-01FD450E5E55}" type="presOf" srcId="{B9551D91-A4DE-4774-A41C-3E0403DADAA3}" destId="{10B0990C-DC7F-4A79-9E97-A7DBE8CFC2F2}" srcOrd="0" destOrd="0" presId="urn:microsoft.com/office/officeart/2005/8/layout/vList3#1"/>
    <dgm:cxn modelId="{A132B1EC-8386-43E5-9268-A5F1CF3A51A1}" type="presOf" srcId="{59263DB1-BF7E-4404-8B77-D4EE497897FA}" destId="{2F4735DF-60EB-43D0-8FE6-1007D23DF031}" srcOrd="0" destOrd="0" presId="urn:microsoft.com/office/officeart/2005/8/layout/vList3#1"/>
    <dgm:cxn modelId="{842C3C2C-E594-4117-90EF-934B03EC4C7B}" type="presOf" srcId="{A2186227-471A-4159-A8C6-DF2A4E51D040}" destId="{58F0C28D-A5BC-4D58-94F9-EEF066B6501E}" srcOrd="0" destOrd="0" presId="urn:microsoft.com/office/officeart/2005/8/layout/vList3#1"/>
    <dgm:cxn modelId="{74773E89-3631-474E-989B-1D796FEE0820}" type="presParOf" srcId="{58F0C28D-A5BC-4D58-94F9-EEF066B6501E}" destId="{CCFCA310-FFC3-4307-A0B3-76A18FADF8FE}" srcOrd="0" destOrd="0" presId="urn:microsoft.com/office/officeart/2005/8/layout/vList3#1"/>
    <dgm:cxn modelId="{30BBFEF0-E8C1-4657-8D34-8819426593F8}" type="presParOf" srcId="{CCFCA310-FFC3-4307-A0B3-76A18FADF8FE}" destId="{D96801D9-50A6-4B04-9132-77FC1A9AD14A}" srcOrd="0" destOrd="0" presId="urn:microsoft.com/office/officeart/2005/8/layout/vList3#1"/>
    <dgm:cxn modelId="{7FA3C9C0-E0A4-4786-AD4F-4C1D785D2F42}" type="presParOf" srcId="{CCFCA310-FFC3-4307-A0B3-76A18FADF8FE}" destId="{2F4735DF-60EB-43D0-8FE6-1007D23DF031}" srcOrd="1" destOrd="0" presId="urn:microsoft.com/office/officeart/2005/8/layout/vList3#1"/>
    <dgm:cxn modelId="{52BF6142-8CEE-467E-A588-21A15BB738F8}" type="presParOf" srcId="{58F0C28D-A5BC-4D58-94F9-EEF066B6501E}" destId="{FAE998FF-5A91-49E1-8CB1-F68101C095D3}" srcOrd="1" destOrd="0" presId="urn:microsoft.com/office/officeart/2005/8/layout/vList3#1"/>
    <dgm:cxn modelId="{338D9B50-D351-4F2D-84E9-EB4793A4EB2F}" type="presParOf" srcId="{58F0C28D-A5BC-4D58-94F9-EEF066B6501E}" destId="{46A830CF-DF0B-4361-8012-79686F60FAE8}" srcOrd="2" destOrd="0" presId="urn:microsoft.com/office/officeart/2005/8/layout/vList3#1"/>
    <dgm:cxn modelId="{D2198610-933C-4F25-BB1B-A5F551C65773}" type="presParOf" srcId="{46A830CF-DF0B-4361-8012-79686F60FAE8}" destId="{783ADF61-6434-48A1-AC44-599307D15D58}" srcOrd="0" destOrd="0" presId="urn:microsoft.com/office/officeart/2005/8/layout/vList3#1"/>
    <dgm:cxn modelId="{91742113-790B-43DA-AD3E-6730430C0FD5}" type="presParOf" srcId="{46A830CF-DF0B-4361-8012-79686F60FAE8}" destId="{10B0990C-DC7F-4A79-9E97-A7DBE8CFC2F2}" srcOrd="1" destOrd="0" presId="urn:microsoft.com/office/officeart/2005/8/layout/vList3#1"/>
    <dgm:cxn modelId="{D9E1AA65-9F04-45DF-B0B9-286DD828417E}" type="presParOf" srcId="{58F0C28D-A5BC-4D58-94F9-EEF066B6501E}" destId="{1C49F086-1A66-4D01-A48E-738764D4166D}" srcOrd="3" destOrd="0" presId="urn:microsoft.com/office/officeart/2005/8/layout/vList3#1"/>
    <dgm:cxn modelId="{F42E7534-53B3-447B-BDA9-3D696FF630DB}" type="presParOf" srcId="{58F0C28D-A5BC-4D58-94F9-EEF066B6501E}" destId="{C8E17BFE-AD30-47A2-B249-EFC5E6172173}" srcOrd="4" destOrd="0" presId="urn:microsoft.com/office/officeart/2005/8/layout/vList3#1"/>
    <dgm:cxn modelId="{C42929E2-C70B-43A0-9112-28DCEDE8047D}" type="presParOf" srcId="{C8E17BFE-AD30-47A2-B249-EFC5E6172173}" destId="{7397A84B-A733-4E53-A596-D650596A0F0E}" srcOrd="0" destOrd="0" presId="urn:microsoft.com/office/officeart/2005/8/layout/vList3#1"/>
    <dgm:cxn modelId="{7249072A-794E-4AE5-86ED-E10CD13AE5F3}" type="presParOf" srcId="{C8E17BFE-AD30-47A2-B249-EFC5E6172173}" destId="{06EB9FC7-803D-4B10-BBE9-57BB331A467C}" srcOrd="1" destOrd="0" presId="urn:microsoft.com/office/officeart/2005/8/layout/vList3#1"/>
  </dgm:cxnLst>
  <dgm:bg/>
  <dgm:whole/>
</dgm:dataModel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975429-E34B-4E39-9AB7-05476C69CAD6}">
      <dsp:nvSpPr>
        <dsp:cNvPr id="0" name=""/>
        <dsp:cNvSpPr/>
      </dsp:nvSpPr>
      <dsp:spPr>
        <a:xfrm>
          <a:off x="-4594335" y="-704407"/>
          <a:ext cx="5472816" cy="5472816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243F5A-FBA9-448D-977D-096298CBB8E7}">
      <dsp:nvSpPr>
        <dsp:cNvPr id="0" name=""/>
        <dsp:cNvSpPr/>
      </dsp:nvSpPr>
      <dsp:spPr>
        <a:xfrm>
          <a:off x="384538" y="253918"/>
          <a:ext cx="5656275" cy="508162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3354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Социально- коммуникативное развитие </a:t>
          </a:r>
          <a:endParaRPr lang="ru-RU" sz="2200" kern="1200" dirty="0"/>
        </a:p>
      </dsp:txBody>
      <dsp:txXfrm>
        <a:off x="384538" y="253918"/>
        <a:ext cx="5656275" cy="508162"/>
      </dsp:txXfrm>
    </dsp:sp>
    <dsp:sp modelId="{2F914E4E-D289-4D73-80D6-3CD635170113}">
      <dsp:nvSpPr>
        <dsp:cNvPr id="0" name=""/>
        <dsp:cNvSpPr/>
      </dsp:nvSpPr>
      <dsp:spPr>
        <a:xfrm>
          <a:off x="66936" y="190398"/>
          <a:ext cx="635203" cy="6352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B61EB2E-DE7C-4CA6-A90C-5D44CED626EE}">
      <dsp:nvSpPr>
        <dsp:cNvPr id="0" name=""/>
        <dsp:cNvSpPr/>
      </dsp:nvSpPr>
      <dsp:spPr>
        <a:xfrm>
          <a:off x="748672" y="1015918"/>
          <a:ext cx="5292140" cy="50816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3354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Познавательное развитие </a:t>
          </a:r>
          <a:endParaRPr lang="ru-RU" sz="2200" kern="1200" dirty="0"/>
        </a:p>
      </dsp:txBody>
      <dsp:txXfrm>
        <a:off x="748672" y="1015918"/>
        <a:ext cx="5292140" cy="508162"/>
      </dsp:txXfrm>
    </dsp:sp>
    <dsp:sp modelId="{EC6EEFC2-FE05-433D-B824-1FECBBD20133}">
      <dsp:nvSpPr>
        <dsp:cNvPr id="0" name=""/>
        <dsp:cNvSpPr/>
      </dsp:nvSpPr>
      <dsp:spPr>
        <a:xfrm>
          <a:off x="431071" y="952398"/>
          <a:ext cx="635203" cy="6352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891A7C1-0D36-44AB-90F7-3CF5DCB819A5}">
      <dsp:nvSpPr>
        <dsp:cNvPr id="0" name=""/>
        <dsp:cNvSpPr/>
      </dsp:nvSpPr>
      <dsp:spPr>
        <a:xfrm>
          <a:off x="860432" y="1777918"/>
          <a:ext cx="5180380" cy="50816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3354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Речевое развитие</a:t>
          </a:r>
          <a:endParaRPr lang="ru-RU" sz="2200" kern="1200" dirty="0"/>
        </a:p>
      </dsp:txBody>
      <dsp:txXfrm>
        <a:off x="860432" y="1777918"/>
        <a:ext cx="5180380" cy="508162"/>
      </dsp:txXfrm>
    </dsp:sp>
    <dsp:sp modelId="{B342F442-F422-4D4D-ACFD-A5F5034DB8E2}">
      <dsp:nvSpPr>
        <dsp:cNvPr id="0" name=""/>
        <dsp:cNvSpPr/>
      </dsp:nvSpPr>
      <dsp:spPr>
        <a:xfrm>
          <a:off x="542831" y="1714398"/>
          <a:ext cx="635203" cy="6352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9B5107F-5A06-4559-8E8B-86915A883208}">
      <dsp:nvSpPr>
        <dsp:cNvPr id="0" name=""/>
        <dsp:cNvSpPr/>
      </dsp:nvSpPr>
      <dsp:spPr>
        <a:xfrm>
          <a:off x="748672" y="2539918"/>
          <a:ext cx="5292140" cy="508162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3354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 Художественно-эстетическое развитие </a:t>
          </a:r>
          <a:endParaRPr lang="ru-RU" sz="2200" kern="1200" dirty="0"/>
        </a:p>
      </dsp:txBody>
      <dsp:txXfrm>
        <a:off x="748672" y="2539918"/>
        <a:ext cx="5292140" cy="508162"/>
      </dsp:txXfrm>
    </dsp:sp>
    <dsp:sp modelId="{F9B3D2BC-8728-4FE6-A5AB-240CA194AF34}">
      <dsp:nvSpPr>
        <dsp:cNvPr id="0" name=""/>
        <dsp:cNvSpPr/>
      </dsp:nvSpPr>
      <dsp:spPr>
        <a:xfrm>
          <a:off x="404792" y="2532067"/>
          <a:ext cx="635203" cy="6352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338CC4D-EAED-477A-9CCC-149C8B1338CE}">
      <dsp:nvSpPr>
        <dsp:cNvPr id="0" name=""/>
        <dsp:cNvSpPr/>
      </dsp:nvSpPr>
      <dsp:spPr>
        <a:xfrm>
          <a:off x="384538" y="3301918"/>
          <a:ext cx="5656275" cy="508162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3354" tIns="55880" rIns="55880" bIns="5588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 Физическое развитие </a:t>
          </a:r>
          <a:endParaRPr lang="ru-RU" sz="2200" kern="1200" dirty="0"/>
        </a:p>
      </dsp:txBody>
      <dsp:txXfrm>
        <a:off x="384538" y="3301918"/>
        <a:ext cx="5656275" cy="508162"/>
      </dsp:txXfrm>
    </dsp:sp>
    <dsp:sp modelId="{BAFE0C04-1F87-49D4-AB71-B98C5F29FD63}">
      <dsp:nvSpPr>
        <dsp:cNvPr id="0" name=""/>
        <dsp:cNvSpPr/>
      </dsp:nvSpPr>
      <dsp:spPr>
        <a:xfrm>
          <a:off x="66936" y="3238398"/>
          <a:ext cx="635203" cy="6352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0800" h="190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613" cy="492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88" tIns="45144" rIns="90288" bIns="45144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6151" y="0"/>
            <a:ext cx="2918048" cy="492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88" tIns="45144" rIns="90288" bIns="45144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CE1BD9B2-22B1-44AA-A565-2C66F75C62A9}" type="datetimeFigureOut">
              <a:rPr lang="ru-RU"/>
              <a:pPr>
                <a:defRPr/>
              </a:pPr>
              <a:t>21.11.2020</a:t>
            </a:fld>
            <a:endParaRPr lang="ru-RU"/>
          </a:p>
        </p:txBody>
      </p:sp>
      <p:sp>
        <p:nvSpPr>
          <p:cNvPr id="706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1900"/>
            <a:ext cx="2919613" cy="492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88" tIns="45144" rIns="90288" bIns="45144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6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6151" y="9371900"/>
            <a:ext cx="2918048" cy="492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88" tIns="45144" rIns="90288" bIns="45144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3B188702-4E72-47C0-A307-65A4C944F7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54386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049" cy="492845"/>
          </a:xfrm>
          <a:prstGeom prst="rect">
            <a:avLst/>
          </a:prstGeom>
        </p:spPr>
        <p:txBody>
          <a:bodyPr vert="horz" lIns="90288" tIns="45144" rIns="90288" bIns="4514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6151" y="0"/>
            <a:ext cx="2918048" cy="492845"/>
          </a:xfrm>
          <a:prstGeom prst="rect">
            <a:avLst/>
          </a:prstGeom>
        </p:spPr>
        <p:txBody>
          <a:bodyPr vert="horz" lIns="90288" tIns="45144" rIns="90288" bIns="4514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93D9750-9744-40C4-9CE8-0DC94A9DB853}" type="datetimeFigureOut">
              <a:rPr lang="ru-RU"/>
              <a:pPr>
                <a:defRPr/>
              </a:pPr>
              <a:t>21.11.2020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75" y="741363"/>
            <a:ext cx="4927600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288" tIns="45144" rIns="90288" bIns="45144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4359" y="4686734"/>
            <a:ext cx="5388610" cy="4440312"/>
          </a:xfrm>
          <a:prstGeom prst="rect">
            <a:avLst/>
          </a:prstGeom>
        </p:spPr>
        <p:txBody>
          <a:bodyPr vert="horz" lIns="90288" tIns="45144" rIns="90288" bIns="45144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1900"/>
            <a:ext cx="2918049" cy="492845"/>
          </a:xfrm>
          <a:prstGeom prst="rect">
            <a:avLst/>
          </a:prstGeom>
        </p:spPr>
        <p:txBody>
          <a:bodyPr vert="horz" lIns="90288" tIns="45144" rIns="90288" bIns="4514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6151" y="9371900"/>
            <a:ext cx="2918048" cy="492845"/>
          </a:xfrm>
          <a:prstGeom prst="rect">
            <a:avLst/>
          </a:prstGeom>
        </p:spPr>
        <p:txBody>
          <a:bodyPr vert="horz" lIns="90288" tIns="45144" rIns="90288" bIns="4514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84EEC05-4AAB-40B4-96DA-71541F0D7B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166341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7789776" cy="1470025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7356" y="2112941"/>
            <a:ext cx="5429288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3F98E-7E7F-49C9-BC7D-7B555E269962}" type="datetime1">
              <a:rPr lang="ru-RU"/>
              <a:pPr>
                <a:defRPr/>
              </a:pPr>
              <a:t>21.11.2020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5D81F3-3955-4BAE-9B67-B7EE193CDF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CD89C1-BEC0-4EA0-BEBA-987CAEE7922E}" type="datetime1">
              <a:rPr lang="ru-RU"/>
              <a:pPr>
                <a:defRPr/>
              </a:pPr>
              <a:t>21.11.2020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7A84FC-CAEC-4205-A379-D79C6776E5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EC7E4-47ED-46DA-9C8D-5D6661E4BE82}" type="datetime1">
              <a:rPr lang="ru-RU"/>
              <a:pPr>
                <a:defRPr/>
              </a:pPr>
              <a:t>21.11.2020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58539-8575-48BD-8711-D1E5ADC871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C3399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381665-78F1-427B-AE1A-5D54A446436F}" type="datetime1">
              <a:rPr lang="ru-RU"/>
              <a:pPr>
                <a:defRPr/>
              </a:pPr>
              <a:t>21.11.2020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4A22D-20BD-4909-9C99-F2EA543D05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8604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C009A-9A5A-4B60-895C-2034F35ECD26}" type="datetime1">
              <a:rPr lang="ru-RU"/>
              <a:pPr>
                <a:defRPr/>
              </a:pPr>
              <a:t>21.11.2020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D6FE2-4F2C-4F44-B182-289E47A140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D1333-E13A-44A5-8194-DECF7D846545}" type="datetime1">
              <a:rPr lang="ru-RU"/>
              <a:pPr>
                <a:defRPr/>
              </a:pPr>
              <a:t>21.11.2020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4B4E9-7520-45C4-A8ED-FBB4A82BEF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FEAF9-9E8C-420D-B78F-57BFCF5B087E}" type="datetime1">
              <a:rPr lang="ru-RU"/>
              <a:pPr>
                <a:defRPr/>
              </a:pPr>
              <a:t>21.11.2020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51658-D27E-432D-8E2E-CA84C3ED5F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A687B6-44CA-433A-A788-B86DCCC4412C}" type="datetime1">
              <a:rPr lang="ru-RU"/>
              <a:pPr>
                <a:defRPr/>
              </a:pPr>
              <a:t>21.11.2020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FB50D9-B2E6-4BB9-85AC-AD60D7C96F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A99453-49AA-4798-8312-93D644782BAD}" type="datetime1">
              <a:rPr lang="ru-RU"/>
              <a:pPr>
                <a:defRPr/>
              </a:pPr>
              <a:t>21.11.2020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A603F5-7AE2-4EDE-9826-6DDDBFAA38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D5852C-D523-4EF8-B5D5-D83B445929C7}" type="datetime1">
              <a:rPr lang="ru-RU"/>
              <a:pPr>
                <a:defRPr/>
              </a:pPr>
              <a:t>21.11.2020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5012A-F7BC-43C3-AFDD-C6F8018FA8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CCD32-0311-4AE5-9EDF-C90F81328933}" type="datetime1">
              <a:rPr lang="ru-RU"/>
              <a:pPr>
                <a:defRPr/>
              </a:pPr>
              <a:t>21.11.2020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C5018-0EC0-4C95-B125-5CC3F5EDCD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solidFill>
            <a:srgbClr val="FFFFFF">
              <a:alpha val="65097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B7DE4B6-3D35-4BDB-B9A8-75C53D4437EF}" type="datetime1">
              <a:rPr lang="ru-RU"/>
              <a:pPr>
                <a:defRPr/>
              </a:pPr>
              <a:t>21.11.2020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0D91F4C-A082-45FD-B9F8-701A8A2871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8" r:id="rId1"/>
    <p:sldLayoutId id="2147483928" r:id="rId2"/>
    <p:sldLayoutId id="2147483929" r:id="rId3"/>
    <p:sldLayoutId id="2147483930" r:id="rId4"/>
    <p:sldLayoutId id="2147483931" r:id="rId5"/>
    <p:sldLayoutId id="2147483932" r:id="rId6"/>
    <p:sldLayoutId id="2147483933" r:id="rId7"/>
    <p:sldLayoutId id="2147483934" r:id="rId8"/>
    <p:sldLayoutId id="2147483935" r:id="rId9"/>
    <p:sldLayoutId id="2147483936" r:id="rId10"/>
    <p:sldLayoutId id="2147483937" r:id="rId11"/>
  </p:sldLayoutIdLst>
  <p:transition spd="slow">
    <p:pull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microsoft.com/office/2007/relationships/diagramDrawing" Target="../diagrams/drawing3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5"/>
          <p:cNvSpPr txBox="1">
            <a:spLocks noChangeArrowheads="1"/>
          </p:cNvSpPr>
          <p:nvPr/>
        </p:nvSpPr>
        <p:spPr bwMode="auto">
          <a:xfrm>
            <a:off x="0" y="227013"/>
            <a:ext cx="914400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</a:t>
            </a:r>
          </a:p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«Детский сад </a:t>
            </a: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№77»</a:t>
            </a:r>
            <a:endParaRPr lang="ru-RU" sz="1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Энгельсского муниципального района Саратовской области</a:t>
            </a:r>
            <a:endParaRPr lang="ru-RU" alt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82296" lvl="0" algn="ctr" fontAlgn="auto">
              <a:spcBef>
                <a:spcPts val="800"/>
              </a:spcBef>
              <a:spcAft>
                <a:spcPts val="0"/>
              </a:spcAft>
            </a:pPr>
            <a:endParaRPr lang="ru-RU" sz="28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lvl="0" algn="ctr" fontAlgn="auto">
              <a:spcBef>
                <a:spcPts val="800"/>
              </a:spcBef>
              <a:spcAft>
                <a:spcPts val="0"/>
              </a:spcAft>
            </a:pPr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</a:t>
            </a: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lvl="0" algn="ctr" fontAlgn="auto">
              <a:spcBef>
                <a:spcPts val="800"/>
              </a:spcBef>
              <a:spcAft>
                <a:spcPts val="0"/>
              </a:spcAft>
            </a:pP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звуковой  культуры </a:t>
            </a:r>
          </a:p>
          <a:p>
            <a:pPr marL="342900" lvl="0" indent="-342900" algn="ctr" fontAlgn="auto">
              <a:spcBef>
                <a:spcPts val="800"/>
              </a:spcBef>
              <a:spcAft>
                <a:spcPts val="0"/>
              </a:spcAft>
            </a:pP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речи</a:t>
            </a:r>
            <a:r>
              <a:rPr lang="en-US" sz="28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 детей дошкольного возраста</a:t>
            </a:r>
            <a:endParaRPr lang="ru-RU" sz="2400" b="1" dirty="0">
              <a:solidFill>
                <a:srgbClr val="7030A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 algn="ctr" fontAlgn="auto">
              <a:spcBef>
                <a:spcPts val="800"/>
              </a:spcBef>
              <a:spcAft>
                <a:spcPts val="0"/>
              </a:spcAft>
            </a:pP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 учетом ФГОС </a:t>
            </a:r>
          </a:p>
          <a:p>
            <a:pPr marL="342900" lvl="0" indent="-342900" algn="ctr" fontAlgn="auto">
              <a:spcBef>
                <a:spcPts val="800"/>
              </a:spcBef>
              <a:spcAft>
                <a:spcPts val="0"/>
              </a:spcAft>
            </a:pPr>
            <a:r>
              <a:rPr lang="ru-RU" sz="28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дошкольного    образования</a:t>
            </a:r>
            <a:endParaRPr lang="ru-RU" sz="32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altLang="ru-RU" sz="2400" b="1" dirty="0" smtClean="0">
              <a:solidFill>
                <a:srgbClr val="C00000"/>
              </a:solidFill>
            </a:endParaRPr>
          </a:p>
          <a:p>
            <a:pPr algn="ctr"/>
            <a:endParaRPr lang="ru-RU" altLang="ru-RU" sz="2400" b="1" dirty="0" smtClean="0">
              <a:solidFill>
                <a:srgbClr val="C00000"/>
              </a:solidFill>
            </a:endParaRPr>
          </a:p>
          <a:p>
            <a:pPr algn="ctr"/>
            <a:endParaRPr lang="ru-RU" altLang="ru-RU" sz="2400" b="1" dirty="0" smtClean="0">
              <a:solidFill>
                <a:srgbClr val="C00000"/>
              </a:solidFill>
            </a:endParaRPr>
          </a:p>
          <a:p>
            <a:pPr algn="ctr"/>
            <a:endParaRPr lang="ru-RU" alt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633413" y="188913"/>
            <a:ext cx="7681912" cy="719137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 smtClean="0"/>
              <a:t>Задачи воспитания звуковой культуры речи у детей </a:t>
            </a:r>
            <a:endParaRPr lang="ru-RU" sz="2400" b="1" dirty="0" smtClean="0"/>
          </a:p>
          <a:p>
            <a:pPr algn="ctr">
              <a:defRPr/>
            </a:pPr>
            <a:r>
              <a:rPr lang="ru-RU" sz="2400" b="1" dirty="0" smtClean="0"/>
              <a:t>четвертого  </a:t>
            </a:r>
            <a:r>
              <a:rPr lang="ru-RU" sz="2400" b="1" dirty="0" smtClean="0"/>
              <a:t>года жизни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787400" y="1341438"/>
            <a:ext cx="7373938" cy="3671887"/>
          </a:xfrm>
          <a:prstGeom prst="round2DiagRect">
            <a:avLst/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002060"/>
                </a:solidFill>
              </a:rPr>
              <a:t>Формирование  правильного  произношения </a:t>
            </a:r>
            <a:r>
              <a:rPr lang="ru-RU" sz="1600" b="1" dirty="0" smtClean="0">
                <a:solidFill>
                  <a:srgbClr val="002060"/>
                </a:solidFill>
              </a:rPr>
              <a:t>звуков ( понятие «звук».)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002060"/>
                </a:solidFill>
              </a:rPr>
              <a:t> развитие </a:t>
            </a:r>
            <a:r>
              <a:rPr lang="ru-RU" sz="1600" b="1" dirty="0" smtClean="0">
                <a:solidFill>
                  <a:srgbClr val="002060"/>
                </a:solidFill>
              </a:rPr>
              <a:t>артикуляционного аппарата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002060"/>
                </a:solidFill>
              </a:rPr>
              <a:t>развитие голосового аппарата </a:t>
            </a:r>
            <a:endParaRPr lang="ru-RU" sz="1600" b="1" dirty="0" smtClean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002060"/>
                </a:solidFill>
              </a:rPr>
              <a:t>развитие речевого слуха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002060"/>
                </a:solidFill>
              </a:rPr>
              <a:t>развитие слухового восприятия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002060"/>
                </a:solidFill>
              </a:rPr>
              <a:t>развитие правильного темпа речи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002060"/>
                </a:solidFill>
              </a:rPr>
              <a:t>развитие  дыхания и интонационных средств выразительности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endParaRPr lang="ru-RU" sz="16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00826" y="5057307"/>
            <a:ext cx="1714512" cy="17260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857224" y="188913"/>
            <a:ext cx="7215238" cy="719137"/>
          </a:xfrm>
          <a:prstGeom prst="roundRect">
            <a:avLst/>
          </a:prstGeom>
          <a:solidFill>
            <a:srgbClr val="00B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b="1" dirty="0" smtClean="0"/>
              <a:t>Задачи воспитания звуковой культуры речи у </a:t>
            </a:r>
            <a:r>
              <a:rPr lang="ru-RU" sz="2000" b="1" dirty="0" smtClean="0"/>
              <a:t>детей </a:t>
            </a:r>
          </a:p>
          <a:p>
            <a:pPr algn="ctr"/>
            <a:r>
              <a:rPr lang="ru-RU" sz="2000" b="1" dirty="0" smtClean="0"/>
              <a:t>пятого </a:t>
            </a:r>
            <a:r>
              <a:rPr lang="ru-RU" sz="2000" b="1" dirty="0" smtClean="0"/>
              <a:t>года жизни.</a:t>
            </a:r>
            <a:endParaRPr lang="ru-RU" sz="2000" dirty="0"/>
          </a:p>
        </p:txBody>
      </p:sp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787400" y="1341438"/>
            <a:ext cx="7373938" cy="3671887"/>
          </a:xfrm>
          <a:prstGeom prst="round2DiagRect">
            <a:avLst/>
          </a:prstGeom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ru-RU" sz="1600" dirty="0" smtClean="0">
              <a:solidFill>
                <a:schemeClr val="tx1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ru-RU" sz="1600" b="1" dirty="0" smtClean="0">
                <a:solidFill>
                  <a:srgbClr val="002060"/>
                </a:solidFill>
              </a:rPr>
              <a:t>обучение правильному произношению звуков (понятие «звук») </a:t>
            </a:r>
            <a:endParaRPr lang="ru-RU" sz="1600" b="1" dirty="0" smtClean="0">
              <a:solidFill>
                <a:srgbClr val="002060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ru-RU" sz="1600" b="1" dirty="0" smtClean="0">
                <a:solidFill>
                  <a:srgbClr val="002060"/>
                </a:solidFill>
              </a:rPr>
              <a:t>совершенствование навыка </a:t>
            </a:r>
            <a:r>
              <a:rPr lang="ru-RU" sz="1600" b="1" dirty="0" smtClean="0">
                <a:solidFill>
                  <a:srgbClr val="002060"/>
                </a:solidFill>
              </a:rPr>
              <a:t>умелого использования интонационных средств выразительности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ru-RU" sz="1600" b="1" dirty="0" smtClean="0">
                <a:solidFill>
                  <a:srgbClr val="002060"/>
                </a:solidFill>
              </a:rPr>
              <a:t>развитие речевого дыхания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ru-RU" sz="1600" b="1" dirty="0" smtClean="0">
                <a:solidFill>
                  <a:srgbClr val="002060"/>
                </a:solidFill>
              </a:rPr>
              <a:t>совершенствование </a:t>
            </a:r>
            <a:r>
              <a:rPr lang="ru-RU" sz="1600" b="1" dirty="0" smtClean="0">
                <a:solidFill>
                  <a:srgbClr val="002060"/>
                </a:solidFill>
              </a:rPr>
              <a:t>работу артикуляционного и голосового аппаратов.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ru-RU" sz="1600" b="1" dirty="0" smtClean="0">
                <a:solidFill>
                  <a:srgbClr val="002060"/>
                </a:solidFill>
              </a:rPr>
              <a:t>развивает фонематическое восприятие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ru-RU" sz="1600" b="1" dirty="0" smtClean="0">
                <a:solidFill>
                  <a:srgbClr val="002060"/>
                </a:solidFill>
              </a:rPr>
              <a:t>развитие речевого слуха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ru-RU" sz="1600" dirty="0" smtClean="0"/>
          </a:p>
        </p:txBody>
      </p:sp>
      <p:pic>
        <p:nvPicPr>
          <p:cNvPr id="38913" name="Picture 1" descr="C:\Users\Артем\Desktop\ПРЕЗЕНТАЦИЯ ООП\images (1)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00760" y="5072074"/>
            <a:ext cx="2281236" cy="1680452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806450" y="188913"/>
            <a:ext cx="7508875" cy="719137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b="1" dirty="0" smtClean="0"/>
              <a:t>Задачи воспитания звуковой культуры речи у детей </a:t>
            </a:r>
            <a:endParaRPr lang="ru-RU" sz="2000" b="1" dirty="0" smtClean="0"/>
          </a:p>
          <a:p>
            <a:pPr algn="ctr"/>
            <a:r>
              <a:rPr lang="ru-RU" sz="2000" b="1" dirty="0" smtClean="0"/>
              <a:t>шестого </a:t>
            </a:r>
            <a:r>
              <a:rPr lang="ru-RU" sz="2000" b="1" dirty="0" smtClean="0"/>
              <a:t>года жизни.</a:t>
            </a:r>
            <a:endParaRPr lang="ru-RU" sz="2000" dirty="0"/>
          </a:p>
        </p:txBody>
      </p:sp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785786" y="1500174"/>
            <a:ext cx="7373938" cy="3657614"/>
          </a:xfrm>
          <a:prstGeom prst="round2DiagRect">
            <a:avLst/>
          </a:prstGeom>
          <a:ln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</a:rPr>
              <a:t>  </a:t>
            </a:r>
            <a:r>
              <a:rPr lang="ru-RU" sz="1600" b="1" dirty="0" smtClean="0">
                <a:solidFill>
                  <a:srgbClr val="002060"/>
                </a:solidFill>
                <a:ea typeface="Times New Roman"/>
              </a:rPr>
              <a:t>продолжать </a:t>
            </a:r>
            <a:r>
              <a:rPr lang="ru-RU" sz="1600" b="1" dirty="0" smtClean="0">
                <a:solidFill>
                  <a:srgbClr val="002060"/>
                </a:solidFill>
                <a:ea typeface="Times New Roman"/>
              </a:rPr>
              <a:t>укреплять артикуляционный аппарат; </a:t>
            </a:r>
          </a:p>
          <a:p>
            <a:pPr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002060"/>
                </a:solidFill>
                <a:ea typeface="Times New Roman"/>
              </a:rPr>
              <a:t> упражнять </a:t>
            </a:r>
            <a:r>
              <a:rPr lang="ru-RU" sz="1600" b="1" dirty="0" smtClean="0">
                <a:solidFill>
                  <a:srgbClr val="002060"/>
                </a:solidFill>
                <a:ea typeface="Times New Roman"/>
              </a:rPr>
              <a:t>в правильном произношении звуков (особенно группы свистящих и шипящих, звуков [л] и [</a:t>
            </a:r>
            <a:r>
              <a:rPr lang="ru-RU" sz="1600" b="1" dirty="0" err="1" smtClean="0">
                <a:solidFill>
                  <a:srgbClr val="002060"/>
                </a:solidFill>
                <a:ea typeface="Times New Roman"/>
              </a:rPr>
              <a:t>р</a:t>
            </a:r>
            <a:r>
              <a:rPr lang="ru-RU" sz="1600" b="1" dirty="0" smtClean="0">
                <a:solidFill>
                  <a:srgbClr val="002060"/>
                </a:solidFill>
                <a:ea typeface="Times New Roman"/>
              </a:rPr>
              <a:t>]), в четком и ясном произнесении слов;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002060"/>
                </a:solidFill>
                <a:ea typeface="Times New Roman"/>
              </a:rPr>
              <a:t>продолжать развивать фонематический слух (учить различать на слух и в произношении звуки, близкие по звучанию и произношению),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002060"/>
                </a:solidFill>
                <a:ea typeface="Times New Roman"/>
              </a:rPr>
              <a:t> </a:t>
            </a:r>
            <a:r>
              <a:rPr lang="ru-RU" sz="1600" b="1" dirty="0" smtClean="0">
                <a:solidFill>
                  <a:srgbClr val="002060"/>
                </a:solidFill>
                <a:ea typeface="Times New Roman"/>
              </a:rPr>
              <a:t>определять место звука в слове (начало, середина, конец), </a:t>
            </a:r>
          </a:p>
          <a:p>
            <a:pPr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002060"/>
                </a:solidFill>
                <a:ea typeface="Times New Roman"/>
              </a:rPr>
              <a:t>правильно использовать различную громкость голоса, темп речи, интонационные средства выразительности; </a:t>
            </a:r>
          </a:p>
          <a:p>
            <a:pPr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002060"/>
                </a:solidFill>
                <a:ea typeface="Times New Roman"/>
              </a:rPr>
              <a:t>совершенствовать фонематическое восприятие, речевое дыхание; </a:t>
            </a:r>
          </a:p>
          <a:p>
            <a:pPr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002060"/>
                </a:solidFill>
                <a:ea typeface="Times New Roman"/>
              </a:rPr>
              <a:t>показывать образцы литературного произношения слов; </a:t>
            </a:r>
          </a:p>
          <a:p>
            <a:pPr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002060"/>
                </a:solidFill>
                <a:ea typeface="Times New Roman"/>
              </a:rPr>
              <a:t>устранять недостатки звукопроизношения, другие дефекты речи.</a:t>
            </a:r>
          </a:p>
          <a:p>
            <a:pPr algn="ctr">
              <a:defRPr/>
            </a:pPr>
            <a:endParaRPr lang="ru-RU" sz="1600" dirty="0" smtClean="0">
              <a:solidFill>
                <a:schemeClr val="tx1"/>
              </a:solidFill>
            </a:endParaRPr>
          </a:p>
        </p:txBody>
      </p:sp>
      <p:sp>
        <p:nvSpPr>
          <p:cNvPr id="61442" name="Rectangle 2"/>
          <p:cNvSpPr>
            <a:spLocks noChangeArrowheads="1"/>
          </p:cNvSpPr>
          <p:nvPr/>
        </p:nvSpPr>
        <p:spPr bwMode="auto">
          <a:xfrm>
            <a:off x="0" y="0"/>
            <a:ext cx="1847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29388" y="5286388"/>
            <a:ext cx="2095482" cy="15716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642910" y="214290"/>
            <a:ext cx="7681912" cy="647699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b="1" dirty="0" smtClean="0"/>
              <a:t>Задачи воспитания звуковой культуры речи у </a:t>
            </a:r>
            <a:r>
              <a:rPr lang="ru-RU" sz="2000" b="1" dirty="0" smtClean="0"/>
              <a:t>детей</a:t>
            </a:r>
          </a:p>
          <a:p>
            <a:pPr algn="ctr"/>
            <a:r>
              <a:rPr lang="ru-RU" sz="2000" b="1" dirty="0" smtClean="0"/>
              <a:t>седьмого года </a:t>
            </a:r>
            <a:r>
              <a:rPr lang="ru-RU" sz="2000" b="1" dirty="0" smtClean="0"/>
              <a:t>жизни.</a:t>
            </a:r>
            <a:endParaRPr lang="ru-RU" sz="2000" dirty="0"/>
          </a:p>
        </p:txBody>
      </p:sp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785786" y="1357298"/>
            <a:ext cx="7499376" cy="3516322"/>
          </a:xfrm>
          <a:prstGeom prst="round2DiagRect">
            <a:avLst/>
          </a:prstGeom>
          <a:ln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 smtClean="0">
                <a:solidFill>
                  <a:srgbClr val="002060"/>
                </a:solidFill>
              </a:rPr>
              <a:t>Развитие </a:t>
            </a:r>
            <a:r>
              <a:rPr lang="ru-RU" b="1" dirty="0" smtClean="0">
                <a:solidFill>
                  <a:srgbClr val="002060"/>
                </a:solidFill>
              </a:rPr>
              <a:t>восприятия </a:t>
            </a:r>
            <a:r>
              <a:rPr lang="ru-RU" b="1" dirty="0" smtClean="0">
                <a:solidFill>
                  <a:srgbClr val="002060"/>
                </a:solidFill>
              </a:rPr>
              <a:t>речи</a:t>
            </a:r>
          </a:p>
          <a:p>
            <a:r>
              <a:rPr lang="ru-RU" sz="1600" b="1" dirty="0" smtClean="0">
                <a:solidFill>
                  <a:srgbClr val="002060"/>
                </a:solidFill>
              </a:rPr>
              <a:t>развитие восприятия речи</a:t>
            </a:r>
          </a:p>
          <a:p>
            <a:r>
              <a:rPr lang="ru-RU" sz="1600" b="1" dirty="0" smtClean="0">
                <a:solidFill>
                  <a:srgbClr val="002060"/>
                </a:solidFill>
              </a:rPr>
              <a:t>развитие речевого слуха (фонематический, звуковысотный, ритмический слух, восприятия темпа, силы голоса, тембра речи )</a:t>
            </a:r>
          </a:p>
          <a:p>
            <a:r>
              <a:rPr lang="ru-RU" sz="1600" b="1" dirty="0" smtClean="0">
                <a:solidFill>
                  <a:srgbClr val="002060"/>
                </a:solidFill>
              </a:rPr>
              <a:t>совершенствование фонематического восприятия</a:t>
            </a:r>
          </a:p>
          <a:p>
            <a:pPr algn="ctr">
              <a:defRPr/>
            </a:pPr>
            <a:r>
              <a:rPr lang="ru-RU" b="1" dirty="0" smtClean="0">
                <a:solidFill>
                  <a:srgbClr val="002060"/>
                </a:solidFill>
              </a:rPr>
              <a:t>Развитие </a:t>
            </a:r>
            <a:r>
              <a:rPr lang="ru-RU" b="1" dirty="0" smtClean="0">
                <a:solidFill>
                  <a:srgbClr val="002060"/>
                </a:solidFill>
              </a:rPr>
              <a:t>речедвигательного аппарата </a:t>
            </a:r>
          </a:p>
          <a:p>
            <a:r>
              <a:rPr lang="ru-RU" sz="1600" b="1" dirty="0" smtClean="0">
                <a:solidFill>
                  <a:srgbClr val="002060"/>
                </a:solidFill>
              </a:rPr>
              <a:t>артикуляционного</a:t>
            </a:r>
          </a:p>
          <a:p>
            <a:r>
              <a:rPr lang="ru-RU" sz="1600" b="1" dirty="0" smtClean="0">
                <a:solidFill>
                  <a:srgbClr val="002060"/>
                </a:solidFill>
              </a:rPr>
              <a:t>голосового</a:t>
            </a:r>
          </a:p>
          <a:p>
            <a:r>
              <a:rPr lang="ru-RU" sz="1600" b="1" dirty="0" smtClean="0">
                <a:solidFill>
                  <a:srgbClr val="002060"/>
                </a:solidFill>
              </a:rPr>
              <a:t>речевого дыхания</a:t>
            </a:r>
          </a:p>
          <a:p>
            <a:pPr algn="ctr">
              <a:defRPr/>
            </a:pPr>
            <a:r>
              <a:rPr lang="ru-RU" b="1" dirty="0" smtClean="0">
                <a:solidFill>
                  <a:srgbClr val="002060"/>
                </a:solidFill>
              </a:rPr>
              <a:t>Формирование </a:t>
            </a:r>
            <a:r>
              <a:rPr lang="ru-RU" b="1" dirty="0" smtClean="0">
                <a:solidFill>
                  <a:srgbClr val="002060"/>
                </a:solidFill>
              </a:rPr>
              <a:t>произносительной стороны речи </a:t>
            </a:r>
          </a:p>
          <a:p>
            <a:r>
              <a:rPr lang="ru-RU" sz="1600" b="1" dirty="0" smtClean="0">
                <a:solidFill>
                  <a:srgbClr val="002060"/>
                </a:solidFill>
              </a:rPr>
              <a:t>правильное произношение звуков</a:t>
            </a:r>
          </a:p>
          <a:p>
            <a:r>
              <a:rPr lang="ru-RU" sz="1600" b="1" dirty="0" smtClean="0">
                <a:solidFill>
                  <a:srgbClr val="002060"/>
                </a:solidFill>
              </a:rPr>
              <a:t>четкая дикция</a:t>
            </a:r>
          </a:p>
          <a:p>
            <a:r>
              <a:rPr lang="ru-RU" sz="1600" b="1" dirty="0" smtClean="0">
                <a:solidFill>
                  <a:srgbClr val="002060"/>
                </a:solidFill>
              </a:rPr>
              <a:t>интонационные средства выразительности</a:t>
            </a:r>
          </a:p>
          <a:p>
            <a:pPr algn="ctr">
              <a:defRPr/>
            </a:pPr>
            <a:endParaRPr lang="ru-RU" sz="1600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67450" y="5072074"/>
            <a:ext cx="2114246" cy="15856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4500594"/>
          </a:xfrm>
        </p:spPr>
        <p:txBody>
          <a:bodyPr/>
          <a:lstStyle/>
          <a:p>
            <a:r>
              <a:rPr lang="ru-RU" sz="8000" b="1" dirty="0" smtClean="0">
                <a:solidFill>
                  <a:srgbClr val="7030A0"/>
                </a:solidFill>
                <a:latin typeface="Monotype Corsiva" pitchFamily="66" charset="0"/>
              </a:rPr>
              <a:t/>
            </a:r>
            <a:br>
              <a:rPr lang="ru-RU" sz="8000" b="1" dirty="0" smtClean="0">
                <a:solidFill>
                  <a:srgbClr val="7030A0"/>
                </a:solidFill>
                <a:latin typeface="Monotype Corsiva" pitchFamily="66" charset="0"/>
              </a:rPr>
            </a:br>
            <a:r>
              <a:rPr lang="ru-RU" sz="8000" b="1" dirty="0" smtClean="0">
                <a:solidFill>
                  <a:srgbClr val="7030A0"/>
                </a:solidFill>
                <a:latin typeface="Monotype Corsiva" pitchFamily="66" charset="0"/>
              </a:rPr>
              <a:t>Спасибо за внимание!</a:t>
            </a:r>
            <a:endParaRPr lang="ru-RU" sz="54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FB50D9-B2E6-4BB9-85AC-AD60D7C96FDD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6429388" y="1285860"/>
            <a:ext cx="1285884" cy="1138243"/>
          </a:xfrm>
          <a:prstGeom prst="ellipse">
            <a:avLst/>
          </a:prstGeom>
          <a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 t="-1000" b="-1000"/>
            </a:stretch>
          </a:blipFill>
          <a:scene3d>
            <a:camera prst="orthographicFront"/>
            <a:lightRig rig="flat" dir="t"/>
          </a:scene3d>
          <a:sp3d z="127000" prstMaterial="plastic">
            <a:bevelT w="88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3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785786" y="214291"/>
            <a:ext cx="7681912" cy="78581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Цель. Задачи</a:t>
            </a:r>
            <a:endParaRPr lang="ru-RU" sz="280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21507" name="TextBox 2"/>
          <p:cNvSpPr txBox="1">
            <a:spLocks noChangeArrowheads="1"/>
          </p:cNvSpPr>
          <p:nvPr/>
        </p:nvSpPr>
        <p:spPr bwMode="auto">
          <a:xfrm>
            <a:off x="857224" y="1142984"/>
            <a:ext cx="7648602" cy="4062651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Повысить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уровень компетентности педагогов и специалистов ДОУ с целью эффективности педагогического воздействия при воспитании звуковой культуры речи и профилактики речевых нарушений у дошкольников с учетом ФГОС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расширение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знаний педагогов и специалистов ДОУ по формированию звуковой культуры речи у дошкольников.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ознакомление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педагогов и специалистов ДОУ с особенностями усвоения детьми звуковой стороны речи на разных возрастных этапах (от 2 до семи лет), основными задачами, содержанием и методикой работы.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7286644" y="142852"/>
            <a:ext cx="852491" cy="852491"/>
          </a:xfrm>
          <a:prstGeom prst="ellipse">
            <a:avLst/>
          </a:prstGeom>
          <a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 t="-1000" b="-1000"/>
            </a:stretch>
          </a:blipFill>
          <a:scene3d>
            <a:camera prst="orthographicFront"/>
            <a:lightRig rig="flat" dir="t"/>
          </a:scene3d>
          <a:sp3d z="127000" prstMaterial="plastic">
            <a:bevelT w="88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3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857224" y="214291"/>
            <a:ext cx="7681912" cy="71438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 smtClean="0"/>
              <a:t> </a:t>
            </a:r>
            <a:r>
              <a:rPr lang="ru-RU" sz="2400" dirty="0" smtClean="0"/>
              <a:t>В соответствии с ФГОС образовательная область “Речевое развитие” включает в </a:t>
            </a:r>
            <a:r>
              <a:rPr lang="ru-RU" sz="2400" dirty="0" smtClean="0"/>
              <a:t>себя:</a:t>
            </a:r>
            <a:endParaRPr lang="ru-RU" sz="2400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21507" name="TextBox 2"/>
          <p:cNvSpPr txBox="1">
            <a:spLocks noChangeArrowheads="1"/>
          </p:cNvSpPr>
          <p:nvPr/>
        </p:nvSpPr>
        <p:spPr bwMode="auto">
          <a:xfrm>
            <a:off x="785786" y="1643050"/>
            <a:ext cx="7786742" cy="3247043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1">
              <a:lnSpc>
                <a:spcPct val="150000"/>
              </a:lnSpc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овладение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речью как средством общения и культуры,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50000"/>
              </a:lnSpc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обогащение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активного словаря,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50000"/>
              </a:lnSpc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развитие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связной, грамматически правильной диалогической и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-монологической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речи,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50000"/>
              </a:lnSpc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развитие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речевого творчества,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150000"/>
              </a:lnSpc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развитие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звуковой и интонационной культуры речи, фонематического слуха и т.д. 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A603F5-7AE2-4EDE-9826-6DDDBFAA38F1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928670"/>
            <a:ext cx="7674076" cy="4165064"/>
          </a:xfrm>
          <a:prstGeom prst="rect">
            <a:avLst/>
          </a:prstGeom>
          <a:solidFill>
            <a:schemeClr val="bg1"/>
          </a:solidFill>
          <a:ln w="28575">
            <a:solidFill>
              <a:srgbClr val="00B0F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 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Речь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— это важнейшее достижение человека, которое позволяет общаться с помощью слов, звуков и других элементов языка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Культура речи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— это умение правильно, т. е. в соответствии с содержанием излагаемого, с учетом условий речевого общения и цели высказывания, пользоваться всеми языковыми средствами (звуковыми средствами, в том числе интонацией, лексическим запасом, грамматическими формами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Звуковая культура речи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является составной частью общей речевой культуры. Она охватывает все стороны звукового оформления слов и звучащей речи 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7740352" y="287487"/>
            <a:ext cx="852491" cy="852491"/>
          </a:xfrm>
          <a:prstGeom prst="ellipse">
            <a:avLst/>
          </a:prstGeom>
          <a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 t="-1000" b="-1000"/>
            </a:stretch>
          </a:blipFill>
          <a:scene3d>
            <a:camera prst="orthographicFront"/>
            <a:lightRig rig="flat" dir="t"/>
          </a:scene3d>
          <a:sp3d z="127000" prstMaterial="plastic">
            <a:bevelT w="88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3">
              <a:tint val="50000"/>
              <a:hueOff val="7168130"/>
              <a:satOff val="-9405"/>
              <a:lumOff val="-925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xmlns="" val="15982725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1714481" y="357166"/>
            <a:ext cx="5929354" cy="78581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solidFill>
                  <a:schemeClr val="bg1"/>
                </a:solidFill>
              </a:rPr>
              <a:t>ЗКР</a:t>
            </a:r>
            <a:endParaRPr lang="ru-RU" sz="2800" b="1" dirty="0">
              <a:solidFill>
                <a:schemeClr val="bg1"/>
              </a:solidFill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Овал 3"/>
          <p:cNvSpPr/>
          <p:nvPr/>
        </p:nvSpPr>
        <p:spPr>
          <a:xfrm>
            <a:off x="6929454" y="285728"/>
            <a:ext cx="852491" cy="852491"/>
          </a:xfrm>
          <a:prstGeom prst="ellipse">
            <a:avLst/>
          </a:prstGeom>
          <a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 t="-1000" b="-1000"/>
            </a:stretch>
          </a:blipFill>
          <a:scene3d>
            <a:camera prst="orthographicFront"/>
            <a:lightRig rig="flat" dir="t"/>
          </a:scene3d>
          <a:sp3d z="127000" prstMaterial="plastic">
            <a:bevelT w="88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3">
              <a:tint val="50000"/>
              <a:hueOff val="7168130"/>
              <a:satOff val="-9405"/>
              <a:lumOff val="-925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A603F5-7AE2-4EDE-9826-6DDDBFAA38F1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xmlns="" val="832911085"/>
              </p:ext>
            </p:extLst>
          </p:nvPr>
        </p:nvGraphicFramePr>
        <p:xfrm>
          <a:off x="1500166" y="135729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Скругленный прямоугольник 3"/>
          <p:cNvSpPr/>
          <p:nvPr/>
        </p:nvSpPr>
        <p:spPr>
          <a:xfrm>
            <a:off x="1643042" y="357166"/>
            <a:ext cx="6143668" cy="642942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b="1" dirty="0" smtClean="0"/>
              <a:t>Задачи</a:t>
            </a:r>
            <a:r>
              <a:rPr lang="ru-RU" b="1" dirty="0" smtClean="0"/>
              <a:t>   </a:t>
            </a:r>
            <a:r>
              <a:rPr lang="ru-RU" sz="2400" b="1" dirty="0" smtClean="0"/>
              <a:t>ЗКР</a:t>
            </a:r>
            <a:r>
              <a:rPr lang="ru-RU" b="1" dirty="0" smtClean="0"/>
              <a:t>    </a:t>
            </a:r>
            <a:endParaRPr lang="ru-RU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7"/>
          <p:cNvSpPr txBox="1">
            <a:spLocks/>
          </p:cNvSpPr>
          <p:nvPr/>
        </p:nvSpPr>
        <p:spPr>
          <a:xfrm>
            <a:off x="714348" y="1857364"/>
            <a:ext cx="3000396" cy="612074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r>
              <a:rPr lang="ru-RU" sz="2000" b="1" dirty="0" smtClean="0"/>
              <a:t>Развитие </a:t>
            </a:r>
            <a:r>
              <a:rPr lang="ru-RU" sz="2000" b="1" dirty="0" smtClean="0"/>
              <a:t>восприятия речи</a:t>
            </a:r>
            <a:endParaRPr lang="ru-RU" sz="2000" b="1" dirty="0"/>
          </a:p>
        </p:txBody>
      </p:sp>
      <p:sp>
        <p:nvSpPr>
          <p:cNvPr id="7" name="Содержимое 7"/>
          <p:cNvSpPr txBox="1">
            <a:spLocks/>
          </p:cNvSpPr>
          <p:nvPr/>
        </p:nvSpPr>
        <p:spPr bwMode="auto">
          <a:xfrm>
            <a:off x="5572132" y="1857364"/>
            <a:ext cx="3205020" cy="928694"/>
          </a:xfrm>
          <a:prstGeom prst="roundRect">
            <a:avLst/>
          </a:pr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  <a:defRPr/>
            </a:pPr>
            <a:r>
              <a:rPr lang="ru-RU" sz="1600" b="1" dirty="0" smtClean="0"/>
              <a:t>Развитие речедвигательного аппарата</a:t>
            </a:r>
            <a:r>
              <a:rPr lang="ru-RU" sz="1600" b="1" dirty="0" smtClean="0"/>
              <a:t> </a:t>
            </a:r>
            <a:r>
              <a:rPr lang="ru-RU" sz="1600" b="1" dirty="0" smtClean="0"/>
              <a:t>и формирование </a:t>
            </a:r>
            <a:r>
              <a:rPr lang="ru-RU" sz="1600" b="1" dirty="0" smtClean="0"/>
              <a:t>произносительной стороны речи </a:t>
            </a:r>
            <a:endParaRPr lang="ru-RU" sz="1600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619672" y="404664"/>
            <a:ext cx="6452790" cy="66688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 smtClean="0"/>
              <a:t>Основные направления работы по  ЗКР: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227" name="TextBox 8"/>
          <p:cNvSpPr txBox="1">
            <a:spLocks noChangeArrowheads="1"/>
          </p:cNvSpPr>
          <p:nvPr/>
        </p:nvSpPr>
        <p:spPr bwMode="auto">
          <a:xfrm>
            <a:off x="5500694" y="3357562"/>
            <a:ext cx="192721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altLang="ru-RU" sz="1600" dirty="0"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86446" y="3143248"/>
            <a:ext cx="2786082" cy="1077218"/>
          </a:xfrm>
          <a:prstGeom prst="rect">
            <a:avLst/>
          </a:prstGeom>
          <a:effectLst>
            <a:glow rad="63500">
              <a:schemeClr val="accent4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b="1" dirty="0" smtClean="0"/>
              <a:t>- артикуляционное, голосовое, речевое дыхание; - произношения </a:t>
            </a:r>
            <a:r>
              <a:rPr lang="ru-RU" sz="1600" b="1" dirty="0" smtClean="0"/>
              <a:t>звуков, </a:t>
            </a:r>
            <a:r>
              <a:rPr lang="ru-RU" sz="1600" b="1" dirty="0" smtClean="0"/>
              <a:t>четкая </a:t>
            </a:r>
            <a:r>
              <a:rPr lang="ru-RU" sz="1600" b="1" dirty="0" smtClean="0"/>
              <a:t>дикции и т. д</a:t>
            </a:r>
            <a:r>
              <a:rPr lang="ru-RU" sz="1600" b="1" dirty="0" smtClean="0"/>
              <a:t>.</a:t>
            </a:r>
            <a:endParaRPr lang="ru-RU" sz="16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857224" y="2857496"/>
            <a:ext cx="3000396" cy="1569660"/>
          </a:xfrm>
          <a:prstGeom prst="rect">
            <a:avLst/>
          </a:prstGeom>
          <a:effectLst>
            <a:glow rad="635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b="1" dirty="0" smtClean="0"/>
              <a:t>слуховое внимание </a:t>
            </a:r>
            <a:r>
              <a:rPr lang="ru-RU" sz="1600" b="1" dirty="0" smtClean="0"/>
              <a:t>и </a:t>
            </a:r>
            <a:r>
              <a:rPr lang="ru-RU" sz="1600" b="1" dirty="0" smtClean="0"/>
              <a:t>речевой слух, </a:t>
            </a:r>
            <a:r>
              <a:rPr lang="ru-RU" sz="1600" b="1" dirty="0" smtClean="0"/>
              <a:t>включая его </a:t>
            </a:r>
            <a:r>
              <a:rPr lang="ru-RU" sz="1600" b="1" dirty="0" smtClean="0"/>
              <a:t>компоненты:  </a:t>
            </a:r>
            <a:r>
              <a:rPr lang="ru-RU" sz="1600" b="1" dirty="0" smtClean="0"/>
              <a:t>фонематический, звуковысотный, ритмический слух, </a:t>
            </a:r>
            <a:r>
              <a:rPr lang="ru-RU" sz="1600" b="1" dirty="0" smtClean="0"/>
              <a:t>восприятие </a:t>
            </a:r>
            <a:r>
              <a:rPr lang="ru-RU" sz="1600" b="1" dirty="0" smtClean="0"/>
              <a:t>темпа, силы голоса, тембра </a:t>
            </a:r>
            <a:r>
              <a:rPr lang="ru-RU" sz="1600" b="1" dirty="0" smtClean="0"/>
              <a:t>речи.</a:t>
            </a:r>
            <a:endParaRPr lang="ru-RU" sz="1600" b="1" dirty="0"/>
          </a:p>
        </p:txBody>
      </p:sp>
      <p:sp>
        <p:nvSpPr>
          <p:cNvPr id="9" name="Стрелка вниз 8"/>
          <p:cNvSpPr/>
          <p:nvPr/>
        </p:nvSpPr>
        <p:spPr>
          <a:xfrm>
            <a:off x="2571736" y="1142984"/>
            <a:ext cx="285752" cy="714380"/>
          </a:xfrm>
          <a:prstGeom prst="downArrow">
            <a:avLst/>
          </a:prstGeom>
          <a:solidFill>
            <a:schemeClr val="accent5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6643702" y="1142984"/>
            <a:ext cx="285752" cy="714380"/>
          </a:xfrm>
          <a:prstGeom prst="downArrow">
            <a:avLst/>
          </a:prstGeom>
          <a:solidFill>
            <a:schemeClr val="accent4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7646216" y="219055"/>
            <a:ext cx="852491" cy="852491"/>
          </a:xfrm>
          <a:prstGeom prst="ellipse">
            <a:avLst/>
          </a:prstGeom>
          <a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 t="-1000" b="-1000"/>
            </a:stretch>
          </a:blipFill>
          <a:scene3d>
            <a:camera prst="orthographicFront"/>
            <a:lightRig rig="flat" dir="t"/>
          </a:scene3d>
          <a:sp3d z="127000" prstMaterial="plastic">
            <a:bevelT w="88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3">
              <a:tint val="50000"/>
              <a:hueOff val="7168130"/>
              <a:satOff val="-9405"/>
              <a:lumOff val="-925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6" name="Стрелка вниз 15"/>
          <p:cNvSpPr/>
          <p:nvPr/>
        </p:nvSpPr>
        <p:spPr>
          <a:xfrm>
            <a:off x="1643042" y="2500306"/>
            <a:ext cx="285752" cy="285752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7715272" y="2786058"/>
            <a:ext cx="285752" cy="285752"/>
          </a:xfrm>
          <a:prstGeom prst="downArrow">
            <a:avLst/>
          </a:prstGeo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357290" y="214290"/>
            <a:ext cx="6357982" cy="78581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solidFill>
                  <a:schemeClr val="bg1"/>
                </a:solidFill>
              </a:rPr>
              <a:t>Задачи по ЗКР </a:t>
            </a:r>
            <a:r>
              <a:rPr lang="ru-RU" sz="3200" dirty="0" smtClean="0">
                <a:solidFill>
                  <a:schemeClr val="bg1"/>
                </a:solidFill>
              </a:rPr>
              <a:t>реализуется :</a:t>
            </a:r>
            <a:endParaRPr lang="ru-RU" sz="2000" dirty="0">
              <a:solidFill>
                <a:schemeClr val="bg1"/>
              </a:solidFill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2049916708"/>
              </p:ext>
            </p:extLst>
          </p:nvPr>
        </p:nvGraphicFramePr>
        <p:xfrm>
          <a:off x="1619672" y="1340768"/>
          <a:ext cx="5895528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633413" y="188913"/>
            <a:ext cx="7681912" cy="719137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400" b="1" dirty="0" smtClean="0"/>
              <a:t>Задачи воспитания звуковой культуры речи у детей третьего года жизни.</a:t>
            </a:r>
            <a:endParaRPr lang="ru-RU" sz="2400" dirty="0"/>
          </a:p>
        </p:txBody>
      </p:sp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571472" y="1142984"/>
            <a:ext cx="7929618" cy="3786214"/>
          </a:xfrm>
          <a:prstGeom prst="round2DiagRect">
            <a:avLst/>
          </a:prstGeom>
          <a:solidFill>
            <a:schemeClr val="bg1"/>
          </a:solidFill>
          <a:ln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1600" dirty="0" smtClean="0">
              <a:solidFill>
                <a:schemeClr val="tx1"/>
              </a:solidFill>
            </a:endParaRPr>
          </a:p>
          <a:p>
            <a:pPr algn="ctr">
              <a:defRPr/>
            </a:pPr>
            <a:endParaRPr lang="ru-RU" sz="1600" dirty="0" smtClean="0">
              <a:solidFill>
                <a:schemeClr val="tx1"/>
              </a:solidFill>
            </a:endParaRPr>
          </a:p>
          <a:p>
            <a:endParaRPr lang="ru-RU" sz="1600" dirty="0" smtClean="0"/>
          </a:p>
          <a:p>
            <a:endParaRPr lang="ru-RU" sz="1600" dirty="0" smtClean="0"/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dirty="0" smtClean="0"/>
              <a:t> </a:t>
            </a:r>
            <a:r>
              <a:rPr lang="ru-RU" sz="1600" b="1" dirty="0" smtClean="0">
                <a:solidFill>
                  <a:srgbClr val="002060"/>
                </a:solidFill>
              </a:rPr>
              <a:t>Обучение </a:t>
            </a:r>
            <a:r>
              <a:rPr lang="ru-RU" sz="1600" b="1" dirty="0" smtClean="0">
                <a:solidFill>
                  <a:srgbClr val="002060"/>
                </a:solidFill>
              </a:rPr>
              <a:t> правильному произношению </a:t>
            </a:r>
            <a:r>
              <a:rPr lang="ru-RU" sz="1600" b="1" dirty="0" smtClean="0">
                <a:solidFill>
                  <a:srgbClr val="002060"/>
                </a:solidFill>
              </a:rPr>
              <a:t>звуков, знакомство </a:t>
            </a:r>
            <a:r>
              <a:rPr lang="ru-RU" sz="1600" b="1" dirty="0" smtClean="0">
                <a:solidFill>
                  <a:srgbClr val="002060"/>
                </a:solidFill>
              </a:rPr>
              <a:t>с понятием “звук</a:t>
            </a:r>
            <a:r>
              <a:rPr lang="ru-RU" sz="1600" b="1" dirty="0" smtClean="0">
                <a:solidFill>
                  <a:srgbClr val="002060"/>
                </a:solidFill>
              </a:rPr>
              <a:t>”</a:t>
            </a:r>
            <a:endParaRPr lang="ru-RU" sz="1600" b="1" dirty="0" smtClean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002060"/>
                </a:solidFill>
              </a:rPr>
              <a:t>Обучение </a:t>
            </a:r>
            <a:r>
              <a:rPr lang="ru-RU" sz="1600" b="1" dirty="0" smtClean="0">
                <a:solidFill>
                  <a:srgbClr val="002060"/>
                </a:solidFill>
              </a:rPr>
              <a:t>воспроизведению </a:t>
            </a:r>
            <a:r>
              <a:rPr lang="ru-RU" sz="1600" b="1" dirty="0" smtClean="0">
                <a:solidFill>
                  <a:srgbClr val="002060"/>
                </a:solidFill>
              </a:rPr>
              <a:t>звукоподражаний</a:t>
            </a:r>
            <a:endParaRPr lang="ru-RU" sz="1600" b="1" dirty="0" smtClean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002060"/>
                </a:solidFill>
              </a:rPr>
              <a:t> Обучение </a:t>
            </a:r>
            <a:r>
              <a:rPr lang="ru-RU" sz="1600" b="1" dirty="0" smtClean="0">
                <a:solidFill>
                  <a:srgbClr val="002060"/>
                </a:solidFill>
              </a:rPr>
              <a:t>отчетливому и внятному произнесению слов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002060"/>
                </a:solidFill>
              </a:rPr>
              <a:t>Развитие </a:t>
            </a:r>
            <a:r>
              <a:rPr lang="ru-RU" sz="1600" b="1" dirty="0" smtClean="0">
                <a:solidFill>
                  <a:srgbClr val="002060"/>
                </a:solidFill>
              </a:rPr>
              <a:t>слухового </a:t>
            </a:r>
            <a:r>
              <a:rPr lang="ru-RU" sz="1600" b="1" dirty="0" smtClean="0">
                <a:solidFill>
                  <a:srgbClr val="002060"/>
                </a:solidFill>
              </a:rPr>
              <a:t>восприятия.</a:t>
            </a:r>
            <a:endParaRPr lang="ru-RU" sz="1600" b="1" dirty="0" smtClean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002060"/>
                </a:solidFill>
              </a:rPr>
              <a:t> Развитие </a:t>
            </a:r>
            <a:r>
              <a:rPr lang="ru-RU" sz="1600" b="1" dirty="0" smtClean="0">
                <a:solidFill>
                  <a:srgbClr val="002060"/>
                </a:solidFill>
              </a:rPr>
              <a:t>речевого  </a:t>
            </a:r>
            <a:r>
              <a:rPr lang="ru-RU" sz="1600" b="1" dirty="0" smtClean="0">
                <a:solidFill>
                  <a:srgbClr val="002060"/>
                </a:solidFill>
              </a:rPr>
              <a:t>дыхания</a:t>
            </a:r>
            <a:endParaRPr lang="ru-RU" sz="1600" b="1" dirty="0" smtClean="0">
              <a:solidFill>
                <a:srgbClr val="002060"/>
              </a:solidFill>
            </a:endParaRP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002060"/>
                </a:solidFill>
              </a:rPr>
              <a:t> Укрепление </a:t>
            </a:r>
            <a:r>
              <a:rPr lang="ru-RU" sz="1600" b="1" dirty="0" smtClean="0">
                <a:solidFill>
                  <a:srgbClr val="002060"/>
                </a:solidFill>
              </a:rPr>
              <a:t>артикуляционного аппарата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002060"/>
                </a:solidFill>
              </a:rPr>
              <a:t> Развитие </a:t>
            </a:r>
            <a:r>
              <a:rPr lang="ru-RU" sz="1600" b="1" dirty="0" smtClean="0">
                <a:solidFill>
                  <a:srgbClr val="002060"/>
                </a:solidFill>
              </a:rPr>
              <a:t>речевого слуха</a:t>
            </a:r>
          </a:p>
          <a:p>
            <a:endParaRPr lang="ru-RU" sz="1600" dirty="0" smtClean="0"/>
          </a:p>
          <a:p>
            <a:endParaRPr lang="ru-RU" sz="1600" dirty="0" smtClean="0"/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ru-RU" sz="1600" dirty="0" smtClean="0">
                <a:solidFill>
                  <a:schemeClr val="tx1"/>
                </a:solidFill>
              </a:rPr>
              <a:t>.</a:t>
            </a:r>
            <a:endParaRPr lang="ru-RU" sz="1600" dirty="0" smtClean="0">
              <a:solidFill>
                <a:schemeClr val="tx1"/>
              </a:solidFill>
            </a:endParaRPr>
          </a:p>
          <a:p>
            <a:pPr marL="285750" indent="-285750">
              <a:defRPr/>
            </a:pP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37890" name="AutoShape 2" descr="Картинки по запросу картинки дети в детском саду занимаютс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7892" name="AutoShape 4" descr="Картинки по запросу картинки дети в детском саду занимаютс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7893" name="Picture 5" descr="C:\Users\Артем\Desktop\ПРЕЗЕНТАЦИЯ ООП\images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70" y="4929198"/>
            <a:ext cx="2533650" cy="18002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0000000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новая презентация (2003)</Template>
  <TotalTime>3958</TotalTime>
  <Words>640</Words>
  <Application>Microsoft Office PowerPoint</Application>
  <PresentationFormat>Экран (4:3)</PresentationFormat>
  <Paragraphs>119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Ppt0000000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 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Latypov_Family</dc:creator>
  <cp:lastModifiedBy>Артем</cp:lastModifiedBy>
  <cp:revision>363</cp:revision>
  <cp:lastPrinted>2020-08-24T08:38:58Z</cp:lastPrinted>
  <dcterms:created xsi:type="dcterms:W3CDTF">2011-06-28T17:05:06Z</dcterms:created>
  <dcterms:modified xsi:type="dcterms:W3CDTF">2020-11-21T10:30:28Z</dcterms:modified>
</cp:coreProperties>
</file>