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8" r:id="rId4"/>
    <p:sldId id="282" r:id="rId5"/>
    <p:sldId id="289" r:id="rId6"/>
    <p:sldId id="271" r:id="rId7"/>
    <p:sldId id="270" r:id="rId8"/>
    <p:sldId id="276" r:id="rId9"/>
    <p:sldId id="291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68" autoAdjust="0"/>
    <p:restoredTop sz="96433" autoAdjust="0"/>
  </p:normalViewPr>
  <p:slideViewPr>
    <p:cSldViewPr snapToGrid="0">
      <p:cViewPr varScale="1">
        <p:scale>
          <a:sx n="111" d="100"/>
          <a:sy n="111" d="100"/>
        </p:scale>
        <p:origin x="147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16.06.2021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59224" y="190500"/>
            <a:ext cx="78261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/>
          </a:p>
          <a:p>
            <a:pPr algn="ctr"/>
            <a:endParaRPr lang="ru-RU" sz="2800" b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800" b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Презентация </a:t>
            </a:r>
          </a:p>
          <a:p>
            <a:pPr algn="ctr"/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родителей и детей на тему:</a:t>
            </a:r>
          </a:p>
          <a:p>
            <a:pPr algn="ctr"/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«Спортивная игра - футбол и </a:t>
            </a:r>
            <a:r>
              <a:rPr lang="ru-RU" sz="32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его </a:t>
            </a:r>
            <a:r>
              <a:rPr lang="ru-RU" sz="32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влияние </a:t>
            </a:r>
            <a:r>
              <a:rPr lang="ru-RU" sz="3200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приобщение детей к здоровому образу жизни»</a:t>
            </a:r>
            <a:endParaRPr lang="ru-RU" sz="32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400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400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Выполнила:</a:t>
            </a:r>
            <a:endParaRPr lang="ru-RU" b="1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Ревякина </a:t>
            </a:r>
            <a:r>
              <a:rPr lang="ru-RU" b="1" dirty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Светлана Сергеевна</a:t>
            </a:r>
          </a:p>
          <a:p>
            <a:pPr algn="ctr"/>
            <a:r>
              <a:rPr lang="ru-RU" b="1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 год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1487607" y="300532"/>
            <a:ext cx="6742988" cy="58477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пасибо</a:t>
            </a:r>
            <a:r>
              <a:rPr lang="ru-RU" sz="3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внимание</a:t>
            </a:r>
            <a:endParaRPr lang="ru-RU" sz="3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983297"/>
            <a:ext cx="4957482" cy="4957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65812" y="60387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 – это игра, которая </a:t>
            </a:r>
            <a:r>
              <a:rPr lang="ru-RU" b="1" i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сделает твоё детство счастливым</a:t>
            </a:r>
            <a:endParaRPr lang="ru-RU" b="1" i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122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841248" y="158629"/>
            <a:ext cx="8302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«Забота о здоровье – это важнейший труд воспитателя.</a:t>
            </a:r>
          </a:p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 жизнерадостности, бодрости детей зависит их духовная жизнь, умственное развитие, прочность знаний, вера в свои силы»</a:t>
            </a:r>
          </a:p>
          <a:p>
            <a:pPr algn="ctr"/>
            <a:r>
              <a:rPr lang="ru-RU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</a:t>
            </a:r>
            <a:r>
              <a:rPr lang="ru-RU" i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В.Сухомлинский</a:t>
            </a:r>
            <a:endParaRPr lang="ru-RU" i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PC\Desktop\IMG_20190218_112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0" y="-11430000"/>
            <a:ext cx="96000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091" y="2996411"/>
            <a:ext cx="4995672" cy="3532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46504" y="1636956"/>
            <a:ext cx="70408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 в детском саду – 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 активный отдых, развитие физической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выносливости и воспитание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ребятах настоящего мужского характера</a:t>
            </a:r>
          </a:p>
        </p:txBody>
      </p:sp>
    </p:spTree>
    <p:extLst>
      <p:ext uri="{BB962C8B-B14F-4D97-AF65-F5344CB8AC3E}">
        <p14:creationId xmlns:p14="http://schemas.microsoft.com/office/powerpoint/2010/main" val="39640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782"/>
            <a:ext cx="9144000" cy="686104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2175933" y="15409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64003" y="3427476"/>
            <a:ext cx="328590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 – это</a:t>
            </a:r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спортивная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игра</a:t>
            </a:r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игра с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мячом</a:t>
            </a:r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коллективная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игра</a:t>
            </a:r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эмоциональная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игра</a:t>
            </a:r>
            <a:endParaRPr lang="ru-RU" b="1" dirty="0">
              <a:solidFill>
                <a:srgbClr val="002060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3977" y="637545"/>
            <a:ext cx="72614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 –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 командный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 спорта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котором целью является забить мяч в ворота соперника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ногами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или другими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частями тела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(кроме рук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большее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количество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раз, чем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команда соперника.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настоящее время самый популярный и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массовый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 спорта в мире.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68870"/>
            <a:ext cx="40386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5897" cy="694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0965" y="166318"/>
            <a:ext cx="8373035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История футбола </a:t>
            </a:r>
            <a:endParaRPr lang="ru-RU" sz="32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Игры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похожие на современный футбол, существовали довольно давно у разных народов, однако первые записанные правила датированы 1848 годом. </a:t>
            </a:r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Датой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рождения футбола считается 1863 год, когда была организована первая Ассоциация футбола и составлены правила, похожие на современные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Так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например, и в Египте, и в Германии, и в Китае были игры, похожие на футбол. Самая удачная из них называлась </a:t>
            </a:r>
            <a:r>
              <a:rPr lang="ru-RU" b="1" dirty="0" err="1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гарпастум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придумали её итальянцы. Но когда футбол придумали англичане, они сразу стали популяризировать его во всех странах, включая Россию.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223" y="3980329"/>
            <a:ext cx="4111811" cy="308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9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144" y="-53036"/>
            <a:ext cx="9230144" cy="69256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58472" y="422898"/>
            <a:ext cx="715383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</a:t>
            </a:r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игры в футбол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 забить мяч в ворота противника, сделать это как можно большее количество раз и постараться не допустить гола в свои ворота. </a:t>
            </a:r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Матч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выигрывает команда, забившая большее количество голов. </a:t>
            </a:r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В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случае, если в течение двух таймов команды забили одинаковое количество голов, то или фиксируется ничья, или победитель выявляется согласно установленному регламенту </a:t>
            </a:r>
            <a:endParaRPr lang="en-US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матча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В этом случае может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быть</a:t>
            </a:r>
            <a:endParaRPr lang="en-US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назначено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дополнительное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время</a:t>
            </a:r>
            <a:endParaRPr lang="en-US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—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ещё два тайма по 15 минут каждый.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458" y="3656160"/>
            <a:ext cx="2691389" cy="312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3670" y="120402"/>
            <a:ext cx="753931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Оздоровительная </a:t>
            </a:r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физическая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направленность футбола</a:t>
            </a:r>
            <a:endParaRPr lang="en-US" sz="32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При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обучении игре в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 активизируется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двигательная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активность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детей,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развиваются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различные виды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движений, формируются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личностные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качества, воспитывается потребность в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занятиях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физическими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упражнениями и спортом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42246" y="2721051"/>
            <a:ext cx="65621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 обучения: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укрепление здоровья и всестороннее физическое развитие;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овладение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спортивной техникой, воспитание волевых    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качеств;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приобретение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практических навыков и теоретических 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знаний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футболе;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воспитание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интереса </a:t>
            </a:r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и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любви к футболу.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904" y="4962069"/>
            <a:ext cx="3476065" cy="189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9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6104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80565" y="331674"/>
            <a:ext cx="760207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Полезная информация</a:t>
            </a:r>
            <a:endParaRPr lang="ru-RU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При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обучении детей игры в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 используется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облегчённый мяч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меньшего размера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чем для взрослых.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На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участке с травяным покрытием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оборудуется футбольное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поле, длина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поля не должна превышать 24 м, ширина 18 м.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Если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позволяют условия спортивного зала,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обучение можно проводить и в нём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128" y="3458042"/>
            <a:ext cx="5853953" cy="3292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78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39153" y="152934"/>
            <a:ext cx="729727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Подводящие </a:t>
            </a:r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 для  игры в футбол:</a:t>
            </a:r>
            <a:endParaRPr lang="ru-RU" sz="3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имитация удара без мяча;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удар с места по неподвижному мячу;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остановка мяча ногой после удара о стену. Выполнять поочерёдно левой и правой ногой;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ведение мяча по прямой в медленном темпе, при каждом шаге мяч касается ноги;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ведение мяча между предметами, расставленными по прямой линии на расстоянии 50 см друг от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друга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Подвижные игры</a:t>
            </a:r>
            <a:r>
              <a:rPr lang="ru-RU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just"/>
            <a:endParaRPr lang="ru-RU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«Стоп» - дети ведут мяч, толкая поочередно левой и правой ногой, по сигналу «Стоп!», быстро останавливают мяч подошвой ноги сверху.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«Гонка мячей» - все дети свободно располагаются на площадке, у каждого по мячу. После свистка все ведут мяч ногой до определенной черты, старясь, но не сталкиваясь друг с другом.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47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10339" y="242571"/>
            <a:ext cx="82295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Значение футбола для </a:t>
            </a:r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оздоровления и физического развития </a:t>
            </a:r>
            <a:r>
              <a:rPr lang="ru-RU" sz="32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детей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19939" y="1512944"/>
            <a:ext cx="73909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— вид спорта, который способствуют всестороннему физическому развитию. Во время тренировок постоянно меняется комплекс упражнений, чередуются нагрузки, в разном порядке и с разными интервалами следуют упражнения, отличающиеся по характеру, напряжённости и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длительности.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Футбол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игра универсальная.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процессе тренировок и игр у занимающихся футболом совершенствуется функциональная деятельность организма, обеспечивается правильное физическое развитие, формируются такие положительные навыки и черты характера, как умение подчинять личные интересы интересам коллектива, взаимопомощь, активность и чувство ответственности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Следует также учитывать, что занятия футболом – благодатная почва для развития двигательных качеств.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</TotalTime>
  <Words>709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Tahoma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Computer</cp:lastModifiedBy>
  <cp:revision>113</cp:revision>
  <dcterms:created xsi:type="dcterms:W3CDTF">2013-11-19T05:52:05Z</dcterms:created>
  <dcterms:modified xsi:type="dcterms:W3CDTF">2021-06-16T17:55:08Z</dcterms:modified>
</cp:coreProperties>
</file>