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8" r:id="rId2"/>
    <p:sldId id="258" r:id="rId3"/>
    <p:sldId id="282" r:id="rId4"/>
    <p:sldId id="28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204864"/>
            <a:ext cx="6585992" cy="158417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РИТМОДЕКЛАМАЦИЯ КАК ЭФФЕКТИВНОЕ СРЕДСТВО РАЗВИТИЯ РЕЧИ ДЕТЕЙ СТАРШЕГО ДОШКОЛЬНОГО ВОЗРАСТА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№30 комбинированного вида»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Троицкий городской округ, г. Троицк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26160" y="5949280"/>
            <a:ext cx="5217840" cy="69837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Анохина Елена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</a:rPr>
              <a:t>Валерьевна</a:t>
            </a:r>
            <a:endParaRPr kumimoji="0" lang="ru-RU" sz="3600" b="1" i="0" u="none" strike="noStrike" kern="1200" cap="none" spc="0" normalizeH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</a:endParaRPr>
          </a:p>
        </p:txBody>
      </p:sp>
      <p:pic>
        <p:nvPicPr>
          <p:cNvPr id="1028" name="Picture 4" descr="C:\Users\User\Desktop\фон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99633"/>
            <a:ext cx="3131840" cy="4858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2/1613702327_86-p-blednii-fon-dlya-prezentatsii-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48680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Ритмодекламация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 музыкально-педагогическое средство, при использовании которого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текст не поётся, а ритмично декламируется.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Т.А. Боровик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581128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Основная цель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ритмодекламации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– это, прежде всего, развитие музыкального, поэтического слуха, чувства слова, воображения. </a:t>
            </a:r>
          </a:p>
        </p:txBody>
      </p:sp>
      <p:pic>
        <p:nvPicPr>
          <p:cNvPr id="10" name="Picture 2" descr="https://www.maam.ru/upload/blogs/detsad-207229-1395381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348880"/>
            <a:ext cx="3730774" cy="2487183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01617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therineasquithgallery.com/uploads/posts/2021-02/1613702327_86-p-blednii-fon-dlya-prezentatsii-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25400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РИТМОДЕКЛАМАЦИИ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760" y="4463990"/>
            <a:ext cx="8892480" cy="21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19675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унисонные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Немешайки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», «Все для мамы», «Зонтик», «Фея», «Вот Новый год идет!», «Отчего весна пришла?», «В каждом человеке»,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горе», «Ворона»);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диалогических («Кто взял печенье», «Бездомная кошка»,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«Снеговики»);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куплетным строением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Овощи», «Пять обезьянок»,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Фамилии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User\Desktop\фо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5589240"/>
            <a:ext cx="5508104" cy="100811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http://anokhinaelena.tilda.ws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188640"/>
            <a:ext cx="550810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Методическая копилка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</TotalTime>
  <Words>109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РИТМОДЕКЛАМАЦИЯ КАК ЭФФЕКТИВНОЕ СРЕДСТВО РАЗВИТИЯ РЕЧИ ДЕТЕЙ СТАРШЕГО ДОШКОЛЬНОГО ВОЗРАСТА</vt:lpstr>
      <vt:lpstr>Слайд 2</vt:lpstr>
      <vt:lpstr>ФОРМЫ РИТМОДЕКЛАМАЦИИ</vt:lpstr>
      <vt:lpstr>http://anokhinaelena.tilda.ws/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Ритмодекламация, как метод развития коммуникативных и музыкальных способностей дошкольников.</dc:title>
  <dc:creator>Пользователь</dc:creator>
  <cp:lastModifiedBy>1</cp:lastModifiedBy>
  <cp:revision>62</cp:revision>
  <dcterms:created xsi:type="dcterms:W3CDTF">2020-02-03T05:02:15Z</dcterms:created>
  <dcterms:modified xsi:type="dcterms:W3CDTF">2021-06-16T03:54:00Z</dcterms:modified>
</cp:coreProperties>
</file>