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88" r:id="rId3"/>
    <p:sldId id="275" r:id="rId4"/>
    <p:sldId id="269" r:id="rId5"/>
    <p:sldId id="274" r:id="rId6"/>
    <p:sldId id="276" r:id="rId7"/>
    <p:sldId id="277" r:id="rId8"/>
    <p:sldId id="278" r:id="rId9"/>
    <p:sldId id="279" r:id="rId10"/>
    <p:sldId id="285" r:id="rId11"/>
    <p:sldId id="28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470002-7D07-4F59-B9FC-63DE1D007CAD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293B71-B96D-4E2D-8B0A-4BF2BDFE5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Сформулируйте тему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36332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Стороны </a:t>
            </a:r>
            <a:r>
              <a:rPr lang="ru-RU" sz="6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горизонта. </a:t>
            </a:r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Ориентирование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Закрепим знания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3204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1) по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азимуту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0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прочертите 6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клеток</a:t>
            </a:r>
            <a:r>
              <a:rPr lang="ru-RU" sz="2900" dirty="0">
                <a:solidFill>
                  <a:schemeClr val="tx1"/>
                </a:solidFill>
              </a:rPr>
              <a:t> и </a:t>
            </a:r>
            <a:r>
              <a:rPr lang="ru-RU" sz="2900" dirty="0" smtClean="0">
                <a:solidFill>
                  <a:schemeClr val="tx1"/>
                </a:solidFill>
              </a:rPr>
              <a:t>поставьте</a:t>
            </a:r>
            <a:r>
              <a:rPr lang="ru-RU" sz="2900" dirty="0">
                <a:solidFill>
                  <a:schemeClr val="tx1"/>
                </a:solidFill>
              </a:rPr>
              <a:t> букву </a:t>
            </a:r>
            <a:r>
              <a:rPr lang="ru-RU" sz="2900" dirty="0" smtClean="0">
                <a:solidFill>
                  <a:schemeClr val="tx1"/>
                </a:solidFill>
              </a:rPr>
              <a:t>Г</a:t>
            </a:r>
            <a:endParaRPr lang="ru-RU" sz="29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2) по </a:t>
            </a:r>
            <a:r>
              <a:rPr lang="ru-RU" sz="2900" dirty="0">
                <a:solidFill>
                  <a:schemeClr val="tx1"/>
                </a:solidFill>
              </a:rPr>
              <a:t>азимуту </a:t>
            </a:r>
            <a:r>
              <a:rPr lang="ru-RU" sz="2900" dirty="0" smtClean="0">
                <a:solidFill>
                  <a:schemeClr val="tx1"/>
                </a:solidFill>
              </a:rPr>
              <a:t>180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 прочертите </a:t>
            </a:r>
            <a:r>
              <a:rPr lang="ru-RU" sz="2900" dirty="0">
                <a:solidFill>
                  <a:schemeClr val="tx1"/>
                </a:solidFill>
              </a:rPr>
              <a:t>6 </a:t>
            </a:r>
            <a:r>
              <a:rPr lang="ru-RU" sz="2900" dirty="0" smtClean="0">
                <a:solidFill>
                  <a:schemeClr val="tx1"/>
                </a:solidFill>
              </a:rPr>
              <a:t>клеток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и</a:t>
            </a:r>
            <a:r>
              <a:rPr lang="ru-RU" sz="2900" dirty="0">
                <a:solidFill>
                  <a:schemeClr val="tx1"/>
                </a:solidFill>
              </a:rPr>
              <a:t> поставьте  букву   З</a:t>
            </a: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3) по</a:t>
            </a:r>
            <a:r>
              <a:rPr lang="ru-RU" sz="2900" dirty="0">
                <a:solidFill>
                  <a:schemeClr val="tx1"/>
                </a:solidFill>
              </a:rPr>
              <a:t>  азимуту   </a:t>
            </a:r>
            <a:r>
              <a:rPr lang="ru-RU" sz="2900" dirty="0" smtClean="0">
                <a:solidFill>
                  <a:schemeClr val="tx1"/>
                </a:solidFill>
              </a:rPr>
              <a:t>90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 прочертите </a:t>
            </a:r>
            <a:r>
              <a:rPr lang="ru-RU" sz="2900" dirty="0">
                <a:solidFill>
                  <a:schemeClr val="tx1"/>
                </a:solidFill>
              </a:rPr>
              <a:t>6 </a:t>
            </a:r>
            <a:r>
              <a:rPr lang="ru-RU" sz="2900" dirty="0" smtClean="0">
                <a:solidFill>
                  <a:schemeClr val="tx1"/>
                </a:solidFill>
              </a:rPr>
              <a:t>клеток</a:t>
            </a:r>
            <a:r>
              <a:rPr lang="ru-RU" sz="2900" dirty="0">
                <a:solidFill>
                  <a:schemeClr val="tx1"/>
                </a:solidFill>
              </a:rPr>
              <a:t>  и  поставьте  букву   Р</a:t>
            </a: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4) по</a:t>
            </a:r>
            <a:r>
              <a:rPr lang="ru-RU" sz="2900" dirty="0">
                <a:solidFill>
                  <a:schemeClr val="tx1"/>
                </a:solidFill>
              </a:rPr>
              <a:t>  азимуту  </a:t>
            </a:r>
            <a:r>
              <a:rPr lang="ru-RU" sz="2900" dirty="0" smtClean="0">
                <a:solidFill>
                  <a:schemeClr val="tx1"/>
                </a:solidFill>
              </a:rPr>
              <a:t>270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 прочертите 6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клеток</a:t>
            </a:r>
            <a:r>
              <a:rPr lang="ru-RU" sz="2900" dirty="0">
                <a:solidFill>
                  <a:schemeClr val="tx1"/>
                </a:solidFill>
              </a:rPr>
              <a:t>  и  поставьте  букву   Н</a:t>
            </a: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5) по</a:t>
            </a:r>
            <a:r>
              <a:rPr lang="ru-RU" sz="2900" dirty="0">
                <a:solidFill>
                  <a:schemeClr val="tx1"/>
                </a:solidFill>
              </a:rPr>
              <a:t>  азимуту   </a:t>
            </a:r>
            <a:r>
              <a:rPr lang="ru-RU" sz="2900" dirty="0" smtClean="0">
                <a:solidFill>
                  <a:schemeClr val="tx1"/>
                </a:solidFill>
              </a:rPr>
              <a:t>45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 прочертите </a:t>
            </a:r>
            <a:r>
              <a:rPr lang="ru-RU" sz="2900" dirty="0">
                <a:solidFill>
                  <a:schemeClr val="tx1"/>
                </a:solidFill>
              </a:rPr>
              <a:t>1 </a:t>
            </a:r>
            <a:r>
              <a:rPr lang="ru-RU" sz="2900" dirty="0" smtClean="0">
                <a:solidFill>
                  <a:schemeClr val="tx1"/>
                </a:solidFill>
              </a:rPr>
              <a:t>клетку </a:t>
            </a:r>
            <a:r>
              <a:rPr lang="ru-RU" sz="2900" dirty="0">
                <a:solidFill>
                  <a:schemeClr val="tx1"/>
                </a:solidFill>
              </a:rPr>
              <a:t>и  поставьте  букву   О</a:t>
            </a: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6) по</a:t>
            </a:r>
            <a:r>
              <a:rPr lang="ru-RU" sz="2900" dirty="0">
                <a:solidFill>
                  <a:schemeClr val="tx1"/>
                </a:solidFill>
              </a:rPr>
              <a:t>  азимуту  </a:t>
            </a:r>
            <a:r>
              <a:rPr lang="ru-RU" sz="2900" dirty="0" smtClean="0">
                <a:solidFill>
                  <a:schemeClr val="tx1"/>
                </a:solidFill>
              </a:rPr>
              <a:t>225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 </a:t>
            </a:r>
            <a:r>
              <a:rPr lang="ru-RU" sz="2900" dirty="0" smtClean="0">
                <a:solidFill>
                  <a:schemeClr val="tx1"/>
                </a:solidFill>
              </a:rPr>
              <a:t>прочертите 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1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клетку</a:t>
            </a:r>
            <a:r>
              <a:rPr lang="ru-RU" sz="2900" dirty="0">
                <a:solidFill>
                  <a:schemeClr val="tx1"/>
                </a:solidFill>
              </a:rPr>
              <a:t>  и  поставьте  букву  О</a:t>
            </a: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7) по</a:t>
            </a:r>
            <a:r>
              <a:rPr lang="ru-RU" sz="2900" dirty="0">
                <a:solidFill>
                  <a:schemeClr val="tx1"/>
                </a:solidFill>
              </a:rPr>
              <a:t>  азимуту  </a:t>
            </a:r>
            <a:r>
              <a:rPr lang="ru-RU" sz="2900" dirty="0" smtClean="0">
                <a:solidFill>
                  <a:schemeClr val="tx1"/>
                </a:solidFill>
              </a:rPr>
              <a:t>135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 прочертите </a:t>
            </a:r>
            <a:r>
              <a:rPr lang="ru-RU" sz="2900" dirty="0">
                <a:solidFill>
                  <a:schemeClr val="tx1"/>
                </a:solidFill>
              </a:rPr>
              <a:t>1 </a:t>
            </a:r>
            <a:r>
              <a:rPr lang="ru-RU" sz="2900" dirty="0" smtClean="0">
                <a:solidFill>
                  <a:schemeClr val="tx1"/>
                </a:solidFill>
              </a:rPr>
              <a:t>клетку</a:t>
            </a:r>
            <a:r>
              <a:rPr lang="ru-RU" sz="2900" dirty="0">
                <a:solidFill>
                  <a:schemeClr val="tx1"/>
                </a:solidFill>
              </a:rPr>
              <a:t>  и  поставьте  букву  И </a:t>
            </a:r>
          </a:p>
          <a:p>
            <a:pPr>
              <a:buNone/>
            </a:pPr>
            <a:r>
              <a:rPr lang="ru-RU" sz="2900" dirty="0" smtClean="0">
                <a:solidFill>
                  <a:schemeClr val="tx1"/>
                </a:solidFill>
              </a:rPr>
              <a:t>8) по</a:t>
            </a:r>
            <a:r>
              <a:rPr lang="ru-RU" sz="2900" dirty="0">
                <a:solidFill>
                  <a:schemeClr val="tx1"/>
                </a:solidFill>
              </a:rPr>
              <a:t>  азимуту  </a:t>
            </a:r>
            <a:r>
              <a:rPr lang="ru-RU" sz="2900" dirty="0" smtClean="0">
                <a:solidFill>
                  <a:schemeClr val="tx1"/>
                </a:solidFill>
              </a:rPr>
              <a:t>315</a:t>
            </a:r>
            <a:r>
              <a:rPr lang="ru-RU" sz="2900" i="1" dirty="0" smtClean="0">
                <a:solidFill>
                  <a:schemeClr val="tx1"/>
                </a:solidFill>
              </a:rPr>
              <a:t>º</a:t>
            </a:r>
            <a:r>
              <a:rPr lang="ru-RU" sz="2900" dirty="0">
                <a:solidFill>
                  <a:schemeClr val="tx1"/>
                </a:solidFill>
              </a:rPr>
              <a:t> </a:t>
            </a:r>
            <a:r>
              <a:rPr lang="ru-RU" sz="2900" dirty="0" smtClean="0">
                <a:solidFill>
                  <a:schemeClr val="tx1"/>
                </a:solidFill>
              </a:rPr>
              <a:t> прочертите </a:t>
            </a:r>
            <a:r>
              <a:rPr lang="ru-RU" sz="2900" dirty="0">
                <a:solidFill>
                  <a:schemeClr val="tx1"/>
                </a:solidFill>
              </a:rPr>
              <a:t>1 </a:t>
            </a:r>
            <a:r>
              <a:rPr lang="ru-RU" sz="2900" dirty="0" smtClean="0">
                <a:solidFill>
                  <a:schemeClr val="tx1"/>
                </a:solidFill>
              </a:rPr>
              <a:t>клетку</a:t>
            </a:r>
            <a:r>
              <a:rPr lang="ru-RU" sz="2900" dirty="0">
                <a:solidFill>
                  <a:schemeClr val="tx1"/>
                </a:solidFill>
              </a:rPr>
              <a:t>  и  поставьте  букву  Т</a:t>
            </a:r>
            <a:r>
              <a:rPr lang="ru-RU" sz="2900" b="1" dirty="0">
                <a:solidFill>
                  <a:schemeClr val="tx1"/>
                </a:solidFill>
              </a:rPr>
              <a:t> 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У нас получилось: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IM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579385" y="1533183"/>
            <a:ext cx="391322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Определите по картинкам стороны горизонта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Рисунок 6" descr="Загрузка картинки: горизонт, закат, солнце / 238784 - bestforce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12776"/>
            <a:ext cx="3635896" cy="2508284"/>
          </a:xfrm>
          <a:prstGeom prst="rect">
            <a:avLst/>
          </a:prstGeom>
          <a:noFill/>
        </p:spPr>
      </p:pic>
      <p:pic>
        <p:nvPicPr>
          <p:cNvPr id="1027" name="Рисунок 9" descr="25 вещей, которые нужно сделать этим летом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412776"/>
            <a:ext cx="3371070" cy="2521451"/>
          </a:xfrm>
          <a:prstGeom prst="rect">
            <a:avLst/>
          </a:prstGeom>
          <a:noFill/>
        </p:spPr>
      </p:pic>
      <p:pic>
        <p:nvPicPr>
          <p:cNvPr id="1026" name="Рисунок 12" descr="Фридрих, Каспар Давид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005064"/>
            <a:ext cx="3456384" cy="2643117"/>
          </a:xfrm>
          <a:prstGeom prst="rect">
            <a:avLst/>
          </a:prstGeom>
          <a:noFill/>
        </p:spPr>
      </p:pic>
      <p:pic>
        <p:nvPicPr>
          <p:cNvPr id="1025" name="Рисунок 15" descr="зима, парк, мох, свет, кора, вороны, картина, птицы, следы, снег, пейзаж, роща, деревья - (картинка, изображение, фото, обои 52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4149080"/>
            <a:ext cx="3609181" cy="2529061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162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3943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/>
              <a:t>Составим кластер</a:t>
            </a:r>
            <a:endParaRPr lang="ru-RU" b="1" dirty="0"/>
          </a:p>
        </p:txBody>
      </p:sp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0" y="2996952"/>
            <a:ext cx="2232248" cy="936104"/>
          </a:xfrm>
          <a:prstGeom prst="rect">
            <a:avLst/>
          </a:prstGeom>
          <a:solidFill>
            <a:srgbClr val="FFFFFF"/>
          </a:solidFill>
          <a:ln w="9525">
            <a:solidFill>
              <a:srgbClr val="17365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Times New Roman" pitchFamily="18" charset="0"/>
                <a:cs typeface="Arial" pitchFamily="34" charset="0"/>
              </a:rPr>
              <a:t>По компасу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627784" y="1628800"/>
            <a:ext cx="3960440" cy="784473"/>
          </a:xfrm>
          <a:prstGeom prst="rect">
            <a:avLst/>
          </a:prstGeom>
          <a:solidFill>
            <a:srgbClr val="FFFFFF"/>
          </a:solidFill>
          <a:ln w="9525">
            <a:solidFill>
              <a:srgbClr val="17365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Ориентирование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911752" y="3068960"/>
            <a:ext cx="2232248" cy="1008112"/>
          </a:xfrm>
          <a:prstGeom prst="rect">
            <a:avLst/>
          </a:prstGeom>
          <a:solidFill>
            <a:srgbClr val="FFFFFF"/>
          </a:solidFill>
          <a:ln w="9525">
            <a:solidFill>
              <a:srgbClr val="17365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Times New Roman" pitchFamily="18" charset="0"/>
                <a:cs typeface="Arial" pitchFamily="34" charset="0"/>
              </a:rPr>
              <a:t>По солнцу, по звездам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03848" y="2996952"/>
            <a:ext cx="2717279" cy="1008112"/>
          </a:xfrm>
          <a:prstGeom prst="rect">
            <a:avLst/>
          </a:prstGeom>
          <a:solidFill>
            <a:srgbClr val="FFFFFF"/>
          </a:solidFill>
          <a:ln w="9525">
            <a:solidFill>
              <a:srgbClr val="17365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Times New Roman" pitchFamily="18" charset="0"/>
                <a:cs typeface="Arial" pitchFamily="34" charset="0"/>
              </a:rPr>
              <a:t>По местным признакам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55576" y="4653136"/>
            <a:ext cx="1948805" cy="1008112"/>
          </a:xfrm>
          <a:prstGeom prst="rect">
            <a:avLst/>
          </a:prstGeom>
          <a:solidFill>
            <a:srgbClr val="FFFFFF"/>
          </a:solidFill>
          <a:ln w="9525">
            <a:solidFill>
              <a:srgbClr val="17365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Times New Roman" pitchFamily="18" charset="0"/>
                <a:cs typeface="Arial" pitchFamily="34" charset="0"/>
              </a:rPr>
              <a:t>В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Times New Roman" pitchFamily="18" charset="0"/>
                <a:cs typeface="Arial" pitchFamily="34" charset="0"/>
              </a:rPr>
              <a:t>лесу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843808" y="4653136"/>
            <a:ext cx="2448272" cy="1008112"/>
          </a:xfrm>
          <a:prstGeom prst="rect">
            <a:avLst/>
          </a:prstGeom>
          <a:solidFill>
            <a:srgbClr val="FFFFFF"/>
          </a:solidFill>
          <a:ln w="9525">
            <a:solidFill>
              <a:srgbClr val="17365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Times New Roman" pitchFamily="18" charset="0"/>
                <a:cs typeface="Arial" pitchFamily="34" charset="0"/>
              </a:rPr>
              <a:t>На открытой местности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580112" y="4653136"/>
            <a:ext cx="1872208" cy="936104"/>
          </a:xfrm>
          <a:prstGeom prst="rect">
            <a:avLst/>
          </a:prstGeom>
          <a:solidFill>
            <a:srgbClr val="FFFFFF"/>
          </a:solidFill>
          <a:ln w="9525">
            <a:solidFill>
              <a:srgbClr val="17365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Times New Roman" pitchFamily="18" charset="0"/>
                <a:cs typeface="Arial" pitchFamily="34" charset="0"/>
              </a:rPr>
              <a:t>В  городе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660232" y="2132856"/>
            <a:ext cx="720080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124" idx="0"/>
          </p:cNvCxnSpPr>
          <p:nvPr/>
        </p:nvCxnSpPr>
        <p:spPr>
          <a:xfrm flipH="1">
            <a:off x="4562488" y="2420888"/>
            <a:ext cx="9512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1691680" y="2204864"/>
            <a:ext cx="864096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267744" y="3933056"/>
            <a:ext cx="864096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067944" y="4005064"/>
            <a:ext cx="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796136" y="4005064"/>
            <a:ext cx="36004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20" name="Picture 4" descr="http://5klass.net/datas/geografija/Orientirovanie-na-mestnosti-6-klass/0007-007-Orientirovanie-po-mestnym-priznaka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706" y="0"/>
            <a:ext cx="92152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Как устроен компас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Купить: Водонепроницаемый военный шлем завернутый Точная автомобилей Авто вращающийся компас навигации устройство с Клей стике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1430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0892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Ваше местоположение обозначено крестиком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плане и вам предстоит дойти до железнодорожной станции через хвойный лес. В каком направлении вы пойдете?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590279"/>
            <a:ext cx="6480720" cy="426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Нарисуйте в тетрадях эту схему, покажите направление на станцию и направление на </a:t>
            </a:r>
            <a:r>
              <a:rPr lang="ru-RU" b="1" dirty="0" smtClean="0"/>
              <a:t>север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 l="2198"/>
          <a:stretch>
            <a:fillRect/>
          </a:stretch>
        </p:blipFill>
        <p:spPr bwMode="auto">
          <a:xfrm>
            <a:off x="1475656" y="2564904"/>
            <a:ext cx="6408712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2154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13784"/>
            <a:ext cx="9324528" cy="19442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Азимут-угол </a:t>
            </a:r>
            <a:r>
              <a:rPr lang="ru-RU" dirty="0"/>
              <a:t>между направлением на север и направлением на </a:t>
            </a:r>
            <a:r>
              <a:rPr lang="ru-RU" dirty="0" smtClean="0"/>
              <a:t>предмет, отсчитываемый </a:t>
            </a:r>
            <a:r>
              <a:rPr lang="ru-RU" dirty="0"/>
              <a:t>от направления на север по часовой стрелки</a:t>
            </a:r>
          </a:p>
        </p:txBody>
      </p:sp>
      <p:pic>
        <p:nvPicPr>
          <p:cNvPr id="6" name="Picture 2" descr="http://voennizdat.ru/KonspektuRF/VTop/4-1/Untitled-2_clip_image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489781" cy="3212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Покажите на схеме, где </a:t>
            </a:r>
            <a:r>
              <a:rPr lang="ru-RU" b="1" dirty="0" smtClean="0"/>
              <a:t>азимут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email"/>
          <a:srcRect l="2198"/>
          <a:stretch>
            <a:fillRect/>
          </a:stretch>
        </p:blipFill>
        <p:spPr bwMode="auto">
          <a:xfrm>
            <a:off x="1475656" y="2564904"/>
            <a:ext cx="6408712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Нахождение азимута по плану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а</a:t>
            </a:r>
            <a:r>
              <a:rPr lang="ru-RU" dirty="0">
                <a:solidFill>
                  <a:schemeClr val="tx1"/>
                </a:solidFill>
              </a:rPr>
              <a:t>) Определите направление на север.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б) От точки стояния условно провести линию, совпадающую с направлением на север.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</a:rPr>
              <a:t>в) Азимут на север соответствует 0°, на восток — 90°, на юг - 180°, на запад </a:t>
            </a:r>
            <a:r>
              <a:rPr lang="ru-RU">
                <a:solidFill>
                  <a:schemeClr val="tx1"/>
                </a:solidFill>
              </a:rPr>
              <a:t>- </a:t>
            </a:r>
            <a:r>
              <a:rPr lang="ru-RU" smtClean="0">
                <a:solidFill>
                  <a:schemeClr val="tx1"/>
                </a:solidFill>
              </a:rPr>
              <a:t>270°. </a:t>
            </a:r>
            <a:r>
              <a:rPr lang="ru-RU" dirty="0">
                <a:solidFill>
                  <a:schemeClr val="tx1"/>
                </a:solidFill>
              </a:rPr>
              <a:t>Величину азимута выражают в градусах и отсчитывают от направления на север вправо по ходу часовой стрелки. У нас азимут на ж/</a:t>
            </a:r>
            <a:r>
              <a:rPr lang="ru-RU" dirty="0" err="1">
                <a:solidFill>
                  <a:schemeClr val="tx1"/>
                </a:solidFill>
              </a:rPr>
              <a:t>д</a:t>
            </a:r>
            <a:r>
              <a:rPr lang="ru-RU" dirty="0">
                <a:solidFill>
                  <a:schemeClr val="tx1"/>
                </a:solidFill>
              </a:rPr>
              <a:t> станцию </a:t>
            </a:r>
            <a:r>
              <a:rPr lang="ru-RU" dirty="0" smtClean="0">
                <a:solidFill>
                  <a:schemeClr val="tx1"/>
                </a:solidFill>
              </a:rPr>
              <a:t>составил …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292</TotalTime>
  <Words>183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Сформулируйте тему урока</vt:lpstr>
      <vt:lpstr>Составим кластер</vt:lpstr>
      <vt:lpstr>Слайд 3</vt:lpstr>
      <vt:lpstr>Как устроен компас</vt:lpstr>
      <vt:lpstr>Ваше местоположение обозначено крестиком на плане и вам предстоит дойти до железнодорожной станции через хвойный лес. В каком направлении вы пойдете?</vt:lpstr>
      <vt:lpstr>Нарисуйте в тетрадях эту схему, покажите направление на станцию и направление на север</vt:lpstr>
      <vt:lpstr>Слайд 7</vt:lpstr>
      <vt:lpstr>Покажите на схеме, где азимут</vt:lpstr>
      <vt:lpstr>Нахождение азимута по плану</vt:lpstr>
      <vt:lpstr>Закрепим знания</vt:lpstr>
      <vt:lpstr>У нас получилось:</vt:lpstr>
      <vt:lpstr>Определите по картинкам стороны горизонта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Эпиграф к уроку: Стрелка компаса на север  Показала направленье.  И по плану ты проверил  Путь дальнейшего движенья.</dc:title>
  <dc:creator>1</dc:creator>
  <cp:lastModifiedBy>Пользователь Windows</cp:lastModifiedBy>
  <cp:revision>95</cp:revision>
  <dcterms:created xsi:type="dcterms:W3CDTF">2015-03-09T15:17:21Z</dcterms:created>
  <dcterms:modified xsi:type="dcterms:W3CDTF">2019-11-13T16:35:10Z</dcterms:modified>
</cp:coreProperties>
</file>