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4" r:id="rId4"/>
    <p:sldId id="286" r:id="rId5"/>
    <p:sldId id="285" r:id="rId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CC00"/>
    <a:srgbClr val="0099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71" autoAdjust="0"/>
  </p:normalViewPr>
  <p:slideViewPr>
    <p:cSldViewPr>
      <p:cViewPr varScale="1">
        <p:scale>
          <a:sx n="89" d="100"/>
          <a:sy n="89" d="100"/>
        </p:scale>
        <p:origin x="1282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AD4287E-1A22-4EAD-BBE9-A3ED45B7E29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F4647E9-C514-45B5-A659-1FB90DBF31C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0F191C-CEB9-4993-ACFB-A0A5F22F036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D35FE-2EEE-4C3B-BE1E-441971EF040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4048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2F0AD61-3286-45AC-A64D-9D4A40078D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4927775-F327-4E43-9B4E-526DFBBD4EA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618D0AC-B4DA-4702-8CF1-6194FA33F32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9918E2-0895-473A-AD53-4AE25E6408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47024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5E3271F-040E-4AB5-8F61-9238553A2E8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511B9A-6A90-4951-968F-79FD747EC6C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C29B900-FED6-4BD2-95F4-95BCFCE2F8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88B24-2259-493A-90AC-731A2D68FB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179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CF2767-CDDC-4115-B88D-802B4A3FB38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D3FB4C87-3623-46F5-99C6-198791BFFB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6BCE69F-2977-4B02-90E2-DBDDFC81D7C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5B5439-E1D3-4B23-A08C-D87D0A4DC7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44031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68C1ED02-7782-4930-996E-CA5FBE54CB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F05136-5E4F-47F1-A2F2-6A3EE6A221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28542B4-3135-4BA9-AC0A-71CDB27F0D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5A0006-8AF7-4849-973B-D74A88D5AD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823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895D318-D01F-44E4-B430-59A8E57ACE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2CBBA4-8ECD-456F-AFA8-9BCAEC53754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F1E0F7-E6A8-4325-800D-7D5FCF19E9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9BCA3-96B5-4A67-84EC-319E3033A6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60386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28B390D-9ADC-4AB3-A156-7B965340C2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ECB3BB7-7A62-4D44-80D2-9A7A3F0833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0C26B1AE-3752-4C30-ACE6-17FAC15103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1877D-FA0E-477D-B425-2B6AE1F60E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7509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75AD5F9-DA86-4C35-9AA6-55E71940A56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80FC8CF-7484-48DA-B13E-700D2536E65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9A549E6D-B2B4-483D-A555-B555DD4883E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1E56D-5D72-4DE9-8567-C6FEF8DD2E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02328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72703D2-661F-4C76-AA49-8A699910ECF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C360A09B-CC60-4A1F-8985-520D53EFC6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4BEA1A2-A9E3-440B-B41A-739CE8BC329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B11CB-872A-41E1-A85A-EEC6FB1458B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145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AE4957-0178-4DEB-9D17-7CA8AECB3DA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B0FE793-9864-438F-A063-E03C74F11A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5BCA111-9B6D-4A49-A960-6BD42AD0EE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45B4A-92BC-4318-9C0F-B466BE9FDC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5263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8FF3D3-F8D5-462D-A292-6E95A79112C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993AEB-6BF7-4654-8A51-AE5029FCF8E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963794-EB73-48A6-AC19-EC63B6CD4B2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81A60-CF95-4B84-8FC9-0A0EFB2515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2747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00"/>
            </a:gs>
            <a:gs pos="100000">
              <a:srgbClr val="0099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4A0DF2C-739A-489C-8F74-70D53815F9C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300FA447-C193-416E-9C71-617AADC261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6B600227-77EE-41D0-B4D5-EF0C6C91399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D8335960-417F-4FCD-BB8A-25CCE5C4D4BD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AA947F3A-2A43-4FC7-B381-2023100B220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C923410-7466-4347-B77F-B00D7AB514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2.png"/><Relationship Id="rId7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10" Type="http://schemas.openxmlformats.org/officeDocument/2006/relationships/image" Target="../media/image5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915724B-2008-4132-9C73-9C5AE2CB6799}"/>
              </a:ext>
            </a:extLst>
          </p:cNvPr>
          <p:cNvSpPr/>
          <p:nvPr/>
        </p:nvSpPr>
        <p:spPr>
          <a:xfrm>
            <a:off x="1389246" y="1196752"/>
            <a:ext cx="6441593" cy="258532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Я  В  СТРАНЕ  </a:t>
            </a:r>
          </a:p>
          <a:p>
            <a:pPr algn="ctr" eaLnBrk="1" hangingPunct="1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НАСТРОЕНИЙ</a:t>
            </a:r>
          </a:p>
          <a:p>
            <a:pPr algn="ctr" eaLnBrk="1" hangingPunct="1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И  ЧУВСТВ</a:t>
            </a:r>
          </a:p>
        </p:txBody>
      </p:sp>
      <p:sp>
        <p:nvSpPr>
          <p:cNvPr id="2051" name="TextBox 3">
            <a:extLst>
              <a:ext uri="{FF2B5EF4-FFF2-40B4-BE49-F238E27FC236}">
                <a16:creationId xmlns:a16="http://schemas.microsoft.com/office/drawing/2014/main" id="{B0802D56-9E02-4ADF-BBD1-8B2C3212D0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400" y="333375"/>
            <a:ext cx="691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/>
              <a:t>ОБРАЗОВАТЕЛЬНЫЙ  ПРОЕКТ</a:t>
            </a:r>
          </a:p>
        </p:txBody>
      </p:sp>
      <p:sp>
        <p:nvSpPr>
          <p:cNvPr id="2052" name="TextBox 5">
            <a:extLst>
              <a:ext uri="{FF2B5EF4-FFF2-40B4-BE49-F238E27FC236}">
                <a16:creationId xmlns:a16="http://schemas.microsoft.com/office/drawing/2014/main" id="{F6DF52DB-87C5-44F4-B9F3-00613C0B1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8400" y="4149725"/>
            <a:ext cx="6911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1"/>
              <a:t>З А Н Я Т И 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8F71E47-AE23-4E30-A6DE-CD7F346E0591}"/>
              </a:ext>
            </a:extLst>
          </p:cNvPr>
          <p:cNvSpPr/>
          <p:nvPr/>
        </p:nvSpPr>
        <p:spPr>
          <a:xfrm>
            <a:off x="1434277" y="4941168"/>
            <a:ext cx="644159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У Д И В Л Е Н И Е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orum.ru.upjers.com - Просмотр темы - Шестой садовый конкурс">
            <a:extLst>
              <a:ext uri="{FF2B5EF4-FFF2-40B4-BE49-F238E27FC236}">
                <a16:creationId xmlns:a16="http://schemas.microsoft.com/office/drawing/2014/main" id="{B54A456E-A03F-410E-98C9-FC1385B0F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76250"/>
            <a:ext cx="8601075" cy="5761038"/>
          </a:xfrm>
          <a:prstGeom prst="rect">
            <a:avLst/>
          </a:prstGeom>
          <a:noFill/>
          <a:ln w="28575">
            <a:solidFill>
              <a:srgbClr val="00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10" descr="https://ds05.infourok.ru/uploads/ex/11ce/0006535d-5c2f145e/hello_html_m2f3ac563.png">
            <a:extLst>
              <a:ext uri="{FF2B5EF4-FFF2-40B4-BE49-F238E27FC236}">
                <a16:creationId xmlns:a16="http://schemas.microsoft.com/office/drawing/2014/main" id="{0192D857-0334-46C7-B579-35A91EC1E9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33375"/>
            <a:ext cx="183673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8" descr="https://cdn.freelance.ru/img/portfolio/pics/00/07/7A/490109.jpg?mt=3945ec8b">
            <a:extLst>
              <a:ext uri="{FF2B5EF4-FFF2-40B4-BE49-F238E27FC236}">
                <a16:creationId xmlns:a16="http://schemas.microsoft.com/office/drawing/2014/main" id="{66A865CD-1866-4E76-A888-E5D2BDCC59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6038"/>
            <a:ext cx="8135938" cy="564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Рисунок 10" descr="C:\Users\Home\Desktop\Удивлинка .png">
            <a:extLst>
              <a:ext uri="{FF2B5EF4-FFF2-40B4-BE49-F238E27FC236}">
                <a16:creationId xmlns:a16="http://schemas.microsoft.com/office/drawing/2014/main" id="{4FB541B2-67E6-4D51-B3D4-9059537DC5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713" y="1568450"/>
            <a:ext cx="1879600" cy="264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Рисунок 2" descr="C:\Users\Home\Desktop\Злинка.png">
            <a:extLst>
              <a:ext uri="{FF2B5EF4-FFF2-40B4-BE49-F238E27FC236}">
                <a16:creationId xmlns:a16="http://schemas.microsoft.com/office/drawing/2014/main" id="{2626CAB7-41C8-450A-A079-EC8C2B736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2350" y="3924300"/>
            <a:ext cx="1771650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Рисунок 3" descr="C:\Users\Home\Desktop\Веселинка.png">
            <a:extLst>
              <a:ext uri="{FF2B5EF4-FFF2-40B4-BE49-F238E27FC236}">
                <a16:creationId xmlns:a16="http://schemas.microsoft.com/office/drawing/2014/main" id="{2D3722B5-E566-4257-9585-A1F78E80C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025" y="3292475"/>
            <a:ext cx="222567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Рисунок 4" descr="C:\Users\Home\Desktop\Пуглинка.png">
            <a:extLst>
              <a:ext uri="{FF2B5EF4-FFF2-40B4-BE49-F238E27FC236}">
                <a16:creationId xmlns:a16="http://schemas.microsoft.com/office/drawing/2014/main" id="{57421ABE-601C-4023-A0EB-1ABB5E6BF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2317750"/>
            <a:ext cx="2071688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Рисунок 2" descr="C:\Users\Home\Desktop\Грустинка.png">
            <a:extLst>
              <a:ext uri="{FF2B5EF4-FFF2-40B4-BE49-F238E27FC236}">
                <a16:creationId xmlns:a16="http://schemas.microsoft.com/office/drawing/2014/main" id="{50054D97-9D72-46B2-A61A-98809FA017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038" y="2317750"/>
            <a:ext cx="2016125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Рисунок 9" descr="https://ds05.infourok.ru/uploads/ex/102b/000f044a-4c2caea4/hello_html_m4c9a4279.png">
            <a:extLst>
              <a:ext uri="{FF2B5EF4-FFF2-40B4-BE49-F238E27FC236}">
                <a16:creationId xmlns:a16="http://schemas.microsoft.com/office/drawing/2014/main" id="{3A82784D-62BA-49C2-AC4B-C73AF4504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75" y="3592513"/>
            <a:ext cx="3529013" cy="326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Рисунок 16" descr="https://cdn.pixabay.com/photo/2014/04/03/10/22/cup-310247_1280.png">
            <a:extLst>
              <a:ext uri="{FF2B5EF4-FFF2-40B4-BE49-F238E27FC236}">
                <a16:creationId xmlns:a16="http://schemas.microsoft.com/office/drawing/2014/main" id="{AC4B6A33-F62A-4DC6-81AA-9695227A5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8925" y="3624263"/>
            <a:ext cx="9048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Рисунок 17" descr="https://cdn.pixabay.com/photo/2014/04/03/10/22/cup-310247_1280.png">
            <a:extLst>
              <a:ext uri="{FF2B5EF4-FFF2-40B4-BE49-F238E27FC236}">
                <a16:creationId xmlns:a16="http://schemas.microsoft.com/office/drawing/2014/main" id="{D8A708AE-AC14-4511-AA6A-0D4056452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4176713"/>
            <a:ext cx="9048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Рисунок 18" descr="https://cdn.pixabay.com/photo/2014/04/03/10/22/cup-310247_1280.png">
            <a:extLst>
              <a:ext uri="{FF2B5EF4-FFF2-40B4-BE49-F238E27FC236}">
                <a16:creationId xmlns:a16="http://schemas.microsoft.com/office/drawing/2014/main" id="{208E36B3-BB83-498E-A79B-69567CA3A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9500" y="4149725"/>
            <a:ext cx="9048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Рисунок 19" descr="https://cdn.pixabay.com/photo/2014/04/03/10/22/cup-310247_1280.png">
            <a:extLst>
              <a:ext uri="{FF2B5EF4-FFF2-40B4-BE49-F238E27FC236}">
                <a16:creationId xmlns:a16="http://schemas.microsoft.com/office/drawing/2014/main" id="{279E024E-08E6-49BF-8365-7C06AA781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1938" y="3562350"/>
            <a:ext cx="90646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Рисунок 21" descr="https://i.pinimg.com/originals/3a/5d/52/3a5d52319e3f529b62dba71149d5b19a.png">
            <a:extLst>
              <a:ext uri="{FF2B5EF4-FFF2-40B4-BE49-F238E27FC236}">
                <a16:creationId xmlns:a16="http://schemas.microsoft.com/office/drawing/2014/main" id="{A9A44B75-E18F-459F-9AFA-E26F355F08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7625" y="3360738"/>
            <a:ext cx="14097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8" descr="https://cdn.freelance.ru/img/portfolio/pics/00/07/7A/490109.jpg?mt=3945ec8b">
            <a:extLst>
              <a:ext uri="{FF2B5EF4-FFF2-40B4-BE49-F238E27FC236}">
                <a16:creationId xmlns:a16="http://schemas.microsoft.com/office/drawing/2014/main" id="{571F72B6-EBBF-457E-98EF-1213DFD9E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6038"/>
            <a:ext cx="8135938" cy="564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Рисунок 10" descr="C:\Users\Home\Desktop\Удивлинка .png">
            <a:extLst>
              <a:ext uri="{FF2B5EF4-FFF2-40B4-BE49-F238E27FC236}">
                <a16:creationId xmlns:a16="http://schemas.microsoft.com/office/drawing/2014/main" id="{40EDE8CE-088F-48CB-B94D-C9AB7A6D65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038" y="1885950"/>
            <a:ext cx="2020887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Рисунок 3" descr="C:\Users\Home\Desktop\Веселинка.png">
            <a:extLst>
              <a:ext uri="{FF2B5EF4-FFF2-40B4-BE49-F238E27FC236}">
                <a16:creationId xmlns:a16="http://schemas.microsoft.com/office/drawing/2014/main" id="{F695DA4A-2DE2-4FF7-8D09-AA2F7817C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262313"/>
            <a:ext cx="222567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Рисунок 4" descr="C:\Users\Home\Desktop\Пуглинка.png">
            <a:extLst>
              <a:ext uri="{FF2B5EF4-FFF2-40B4-BE49-F238E27FC236}">
                <a16:creationId xmlns:a16="http://schemas.microsoft.com/office/drawing/2014/main" id="{626D29E8-14B0-43BA-A296-2AF9DD27B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550" y="2409825"/>
            <a:ext cx="1938338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Рисунок 2" descr="C:\Users\Home\Desktop\Грустинка.png">
            <a:extLst>
              <a:ext uri="{FF2B5EF4-FFF2-40B4-BE49-F238E27FC236}">
                <a16:creationId xmlns:a16="http://schemas.microsoft.com/office/drawing/2014/main" id="{EBC3AAE2-46DD-4227-9A9C-53B84DA9EA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0" y="1876425"/>
            <a:ext cx="2016125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Рисунок 9" descr="https://ds05.infourok.ru/uploads/ex/102b/000f044a-4c2caea4/hello_html_m4c9a4279.png">
            <a:extLst>
              <a:ext uri="{FF2B5EF4-FFF2-40B4-BE49-F238E27FC236}">
                <a16:creationId xmlns:a16="http://schemas.microsoft.com/office/drawing/2014/main" id="{18B75F5B-8154-4E6A-9B36-CED612AC3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213" y="3603625"/>
            <a:ext cx="3529012" cy="326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Рисунок 16" descr="https://cdn.pixabay.com/photo/2014/04/03/10/22/cup-310247_1280.png">
            <a:extLst>
              <a:ext uri="{FF2B5EF4-FFF2-40B4-BE49-F238E27FC236}">
                <a16:creationId xmlns:a16="http://schemas.microsoft.com/office/drawing/2014/main" id="{6D9F9D02-054E-4B06-8D38-663A35A00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7938" y="3949700"/>
            <a:ext cx="90487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Рисунок 17" descr="https://cdn.pixabay.com/photo/2014/04/03/10/22/cup-310247_1280.png">
            <a:extLst>
              <a:ext uri="{FF2B5EF4-FFF2-40B4-BE49-F238E27FC236}">
                <a16:creationId xmlns:a16="http://schemas.microsoft.com/office/drawing/2014/main" id="{4D8F6496-FE89-4E66-94EF-E994A1C5D0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675" y="3262313"/>
            <a:ext cx="9048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Рисунок 18" descr="https://cdn.pixabay.com/photo/2014/04/03/10/22/cup-310247_1280.png">
            <a:extLst>
              <a:ext uri="{FF2B5EF4-FFF2-40B4-BE49-F238E27FC236}">
                <a16:creationId xmlns:a16="http://schemas.microsoft.com/office/drawing/2014/main" id="{5C4FD9A0-C176-499D-973C-DCD324ADFC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3913188"/>
            <a:ext cx="9048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Рисунок 19" descr="https://cdn.pixabay.com/photo/2014/04/03/10/22/cup-310247_1280.png">
            <a:extLst>
              <a:ext uri="{FF2B5EF4-FFF2-40B4-BE49-F238E27FC236}">
                <a16:creationId xmlns:a16="http://schemas.microsoft.com/office/drawing/2014/main" id="{B7FA6C8F-2E11-4677-9584-4A1FCFF0A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5050" y="3360738"/>
            <a:ext cx="9064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Рисунок 21" descr="https://i.pinimg.com/originals/3a/5d/52/3a5d52319e3f529b62dba71149d5b19a.png">
            <a:extLst>
              <a:ext uri="{FF2B5EF4-FFF2-40B4-BE49-F238E27FC236}">
                <a16:creationId xmlns:a16="http://schemas.microsoft.com/office/drawing/2014/main" id="{8BC376F3-8D35-4C15-BCC8-0EA41F251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038" y="3746500"/>
            <a:ext cx="1503362" cy="104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Рисунок 16" descr="https://cdn.pixabay.com/photo/2014/04/03/10/22/cup-310247_1280.png">
            <a:extLst>
              <a:ext uri="{FF2B5EF4-FFF2-40B4-BE49-F238E27FC236}">
                <a16:creationId xmlns:a16="http://schemas.microsoft.com/office/drawing/2014/main" id="{3B120219-FA12-4337-B19B-F775DE31F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5275" y="3360738"/>
            <a:ext cx="90487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Рисунок 2" descr="C:\Users\Home\Desktop\Злинка.png">
            <a:extLst>
              <a:ext uri="{FF2B5EF4-FFF2-40B4-BE49-F238E27FC236}">
                <a16:creationId xmlns:a16="http://schemas.microsoft.com/office/drawing/2014/main" id="{52E63DAD-CCA0-4C23-89AD-2223C5DC1C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330575"/>
            <a:ext cx="1771650" cy="300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8" descr="https://cdn.freelance.ru/img/portfolio/pics/00/07/7A/490109.jpg?mt=3945ec8b">
            <a:extLst>
              <a:ext uri="{FF2B5EF4-FFF2-40B4-BE49-F238E27FC236}">
                <a16:creationId xmlns:a16="http://schemas.microsoft.com/office/drawing/2014/main" id="{1C578206-9A4C-45E2-8805-1ACC5EB51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6038"/>
            <a:ext cx="8135938" cy="564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Рисунок 10" descr="C:\Users\Home\Desktop\Удивлинка .png">
            <a:extLst>
              <a:ext uri="{FF2B5EF4-FFF2-40B4-BE49-F238E27FC236}">
                <a16:creationId xmlns:a16="http://schemas.microsoft.com/office/drawing/2014/main" id="{F99DF23F-40D3-441F-846C-50B79B526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2541588"/>
            <a:ext cx="2095500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Рисунок 2" descr="C:\Users\Home\Desktop\Злинка.png">
            <a:extLst>
              <a:ext uri="{FF2B5EF4-FFF2-40B4-BE49-F238E27FC236}">
                <a16:creationId xmlns:a16="http://schemas.microsoft.com/office/drawing/2014/main" id="{DAEAE901-F92E-4663-AA49-784F594A83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7250" y="3690938"/>
            <a:ext cx="1936750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3" descr="C:\Users\Home\Desktop\Веселинка.png">
            <a:extLst>
              <a:ext uri="{FF2B5EF4-FFF2-40B4-BE49-F238E27FC236}">
                <a16:creationId xmlns:a16="http://schemas.microsoft.com/office/drawing/2014/main" id="{D4AD3217-49E6-48DC-93A1-DE1AE78E9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0" y="3768725"/>
            <a:ext cx="2225675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4" descr="C:\Users\Home\Desktop\Пуглинка.png">
            <a:extLst>
              <a:ext uri="{FF2B5EF4-FFF2-40B4-BE49-F238E27FC236}">
                <a16:creationId xmlns:a16="http://schemas.microsoft.com/office/drawing/2014/main" id="{F2EBF83A-63A5-4B36-8FC8-F123A1E82C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2654300"/>
            <a:ext cx="196532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2" descr="C:\Users\Home\Desktop\Грустинка.png">
            <a:extLst>
              <a:ext uri="{FF2B5EF4-FFF2-40B4-BE49-F238E27FC236}">
                <a16:creationId xmlns:a16="http://schemas.microsoft.com/office/drawing/2014/main" id="{7AC2EEF0-FD68-456F-A74F-9847184BE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2317750"/>
            <a:ext cx="2016125" cy="322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</TotalTime>
  <Words>24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Yuliya Demina</cp:lastModifiedBy>
  <cp:revision>69</cp:revision>
  <dcterms:created xsi:type="dcterms:W3CDTF">2014-11-09T05:52:59Z</dcterms:created>
  <dcterms:modified xsi:type="dcterms:W3CDTF">2021-06-16T19:41:06Z</dcterms:modified>
</cp:coreProperties>
</file>