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3024336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спортивное развлечение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«Защитники родины!»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посвященное  </a:t>
            </a:r>
            <a:b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«Дню защитника Отечества»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105400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16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составила;: воспитатель</a:t>
            </a:r>
            <a:b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категории: Бакланова Д. Г.</a:t>
            </a:r>
            <a:endParaRPr lang="ru-RU"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2550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mtClean="0"/>
            </a:br>
            <a:r>
              <a:rPr lang="ru-RU" smtClean="0"/>
              <a:t>Танец </a:t>
            </a:r>
            <a:r>
              <a:rPr lang="ru-RU"/>
              <a:t>«Девочки фабричные»</a:t>
            </a:r>
            <a:br>
              <a:rPr lang="ru-RU"/>
            </a:br>
            <a:r>
              <a:rPr lang="ru-RU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1287066"/>
            <a:ext cx="3635896" cy="2726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68760"/>
            <a:ext cx="3491880" cy="26189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00" y="4013988"/>
            <a:ext cx="3672408" cy="275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26368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72"/>
            <a:ext cx="9141346" cy="68583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Песня «Любимый Папа»</a:t>
            </a:r>
            <a:br>
              <a:rPr lang="ru-RU"/>
            </a:b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020272" cy="526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9122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192"/>
            <a:ext cx="9144000" cy="68538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Хочется пожелать нашим мальчикам - счастливого детства, нашим папам - силы и мужества, а нашим дедушкам - крепкого здоровья.</a:t>
            </a:r>
            <a:b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>
                <a:latin typeface="Times New Roman" panose="02020603050405020304" pitchFamily="18" charset="0"/>
                <a:cs typeface="Times New Roman" panose="02020603050405020304" pitchFamily="18" charset="0"/>
              </a:rPr>
              <a:t>Всем Вам троекратное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: Ура! Ура! Ура!</a:t>
            </a:r>
            <a:endParaRPr lang="ru-RU" sz="200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1" t="2778" r="5352" b="2778"/>
          <a:stretch>
            <a:fillRect/>
          </a:stretch>
        </p:blipFill>
        <p:spPr>
          <a:xfrm>
            <a:off x="1907704" y="2204864"/>
            <a:ext cx="5112568" cy="395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99423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88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8229600" cy="2304256"/>
          </a:xfrm>
        </p:spPr>
        <p:txBody>
          <a:bodyPr>
            <a:noAutofit/>
          </a:bodyPr>
          <a:lstStyle/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папа! Спросите, какой он?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сильный 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папа, самый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храбрый 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воин!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Добрый. Умный самый. Как не похвалиться.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Папой только, с мамой можно поделиться.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есть папа! Всё равно, какой он!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Лучший в мире папа, потому что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он!</a:t>
            </a:r>
            <a:b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174" y="260648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5276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93"/>
            <a:ext cx="9169424" cy="68412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520280"/>
          </a:xfrm>
        </p:spPr>
        <p:txBody>
          <a:bodyPr>
            <a:normAutofit fontScale="90000"/>
          </a:bodyPr>
          <a:lstStyle/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23 февраля – это праздник Армии, а ещё этот праздник называют Днем защитника Отечества. По хорошей традиции в этот день поздравляют всех военных, и вообще всех Здравствуйте дорогие наши гости, папы и дедушки, здравствуйте дорогие друзья! Сегодня наш праздник посвящен мужчин и мальчиков – бывших и будущих солдат – защитников Родины. И мы, собрались в этот торжественный день, чтобы поздравить всех Вас защитников нашей Родины, с этим прекрасным праздником.</a:t>
            </a:r>
            <a:b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60" y="3501008"/>
            <a:ext cx="3572825" cy="26796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890" y="2492896"/>
            <a:ext cx="3734982" cy="280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5779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6-конечная звезда 4"/>
          <p:cNvSpPr/>
          <p:nvPr/>
        </p:nvSpPr>
        <p:spPr>
          <a:xfrm>
            <a:off x="57572" y="44624"/>
            <a:ext cx="3888432" cy="2880320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 праздник! Здравствуй праздник!</a:t>
            </a:r>
          </a:p>
          <a:p>
            <a:pPr algn="ctr"/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мальчиков и пап!</a:t>
            </a:r>
          </a:p>
          <a:p>
            <a:pPr algn="ctr"/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Всех военных поздравляет наш весёлый детский сад!</a:t>
            </a:r>
          </a:p>
          <a:p>
            <a:pPr algn="ctr"/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5077171" y="0"/>
            <a:ext cx="3908709" cy="2924944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/>
              <a:t>Слава армии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любимой</a:t>
            </a:r>
            <a:r>
              <a:rPr lang="ru-RU"/>
              <a:t>! </a:t>
            </a:r>
            <a:br>
              <a:rPr lang="ru-RU" smtClean="0"/>
            </a:br>
            <a:r>
              <a:rPr lang="ru-RU" smtClean="0"/>
              <a:t>Слава </a:t>
            </a:r>
            <a:r>
              <a:rPr lang="ru-RU"/>
              <a:t>армии родной!</a:t>
            </a:r>
          </a:p>
          <a:p>
            <a:pPr algn="just"/>
            <a:r>
              <a:rPr lang="ru-RU"/>
              <a:t>Наш солдат отважный, сильный, охраняет наш покой.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49" y="2921124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1282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>
            <a:normAutofit fontScale="90000"/>
          </a:bodyPr>
          <a:lstStyle/>
          <a:p>
            <a:br>
              <a:rPr lang="ru-RU" sz="2000" smtClean="0"/>
            </a:br>
            <a:br>
              <a:rPr lang="ru-RU" sz="2000"/>
            </a:b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профессия — Родину защищать. И делают это профессиональные военные: они защищают нашу страну, охраняют счастливое детство наших детей, мирный труд наших граждан, чтобы мы могли спокойно спать, жить и учиться под мирным небом нашей Родины. Наши славные воины мужественные и смелые, и наши ребята, хотят быть похожими на них. Давайте послушаем, о чем мечтают наши мальчики.</a:t>
            </a:r>
            <a:br>
              <a:rPr lang="ru-RU"/>
            </a:br>
          </a:p>
        </p:txBody>
      </p:sp>
      <p:sp>
        <p:nvSpPr>
          <p:cNvPr id="5" name="Овальная выноска 4"/>
          <p:cNvSpPr/>
          <p:nvPr/>
        </p:nvSpPr>
        <p:spPr>
          <a:xfrm>
            <a:off x="179512" y="2024844"/>
            <a:ext cx="1872208" cy="1080120"/>
          </a:xfrm>
          <a:prstGeom prst="wedgeEllipseCallout">
            <a:avLst>
              <a:gd name="adj1" fmla="val 34621"/>
              <a:gd name="adj2" fmla="val 74846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пока что дошколята,</a:t>
            </a:r>
          </a:p>
          <a:p>
            <a:r>
              <a:rPr lang="ru-RU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шагаем, как солдаты.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6876256" y="1772816"/>
            <a:ext cx="2160240" cy="1440160"/>
          </a:xfrm>
          <a:prstGeom prst="wedgeEllipseCallout">
            <a:avLst>
              <a:gd name="adj1" fmla="val -43728"/>
              <a:gd name="adj2" fmla="val 9071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>
                <a:solidFill>
                  <a:schemeClr val="tx1"/>
                </a:solidFill>
              </a:rPr>
              <a:t>Я, ребята, непременно</a:t>
            </a:r>
          </a:p>
          <a:p>
            <a:r>
              <a:rPr lang="ru-RU" sz="1600">
                <a:solidFill>
                  <a:schemeClr val="tx1"/>
                </a:solidFill>
              </a:rPr>
              <a:t>Стану лётчиком военным!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52936"/>
            <a:ext cx="5112568" cy="383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5642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275"/>
            <a:ext cx="8229600" cy="1143000"/>
          </a:xfrm>
        </p:spPr>
        <p:txBody>
          <a:bodyPr/>
          <a:lstStyle/>
          <a:p>
            <a:r>
              <a:rPr lang="ru-RU"/>
              <a:t>Эстафета </a:t>
            </a:r>
            <a:r>
              <a:rPr lang="ru-RU" i="1"/>
              <a:t>«Переправа» 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50"/>
          <a:stretch>
            <a:fillRect/>
          </a:stretch>
        </p:blipFill>
        <p:spPr>
          <a:xfrm>
            <a:off x="2771800" y="3855956"/>
            <a:ext cx="3528392" cy="3002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4" r="17640" b="0"/>
          <a:stretch>
            <a:fillRect/>
          </a:stretch>
        </p:blipFill>
        <p:spPr>
          <a:xfrm rot="5400000">
            <a:off x="-187797" y="1420046"/>
            <a:ext cx="3216425" cy="2337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82"/>
          <a:stretch>
            <a:fillRect/>
          </a:stretch>
        </p:blipFill>
        <p:spPr>
          <a:xfrm rot="5400000">
            <a:off x="6159412" y="833478"/>
            <a:ext cx="265782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5734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mtClean="0"/>
              <a:t>Поздравляют с праздником наши девочки!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1606" y="3181916"/>
            <a:ext cx="4128460" cy="30963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1966" y="3152971"/>
            <a:ext cx="4128459" cy="309634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-14437" y="1380735"/>
            <a:ext cx="3251518" cy="115615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 февральский день, морозный день, все праздник отмечают.</a:t>
            </a:r>
          </a:p>
          <a:p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Девчонки в этот славный день мальчишек поздравляют.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268760"/>
            <a:ext cx="3096345" cy="12749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Мы вам желаем, скорее подрастать,</a:t>
            </a:r>
          </a:p>
          <a:p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И сильными да крепкими богатырями стать!</a:t>
            </a:r>
          </a:p>
          <a:p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Вы, мальчишки, молодцы! Мы гордимся вами!</a:t>
            </a:r>
          </a:p>
          <a:p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И сегодня поздравляем, добрыми словами.</a:t>
            </a:r>
          </a:p>
          <a:p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защитников страны поздравляем нынче мы.</a:t>
            </a:r>
          </a:p>
        </p:txBody>
      </p:sp>
    </p:spTree>
    <p:extLst>
      <p:ext uri="{BB962C8B-B14F-4D97-AF65-F5344CB8AC3E}">
        <p14:creationId xmlns:p14="http://schemas.microsoft.com/office/powerpoint/2010/main" val="391266919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029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 </a:t>
            </a: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«Необычная лыжня</a:t>
            </a: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" r="4479" b="26250"/>
          <a:stretch>
            <a:fillRect/>
          </a:stretch>
        </p:blipFill>
        <p:spPr>
          <a:xfrm>
            <a:off x="0" y="1412776"/>
            <a:ext cx="4032448" cy="2458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" r="0" b="28055"/>
          <a:stretch>
            <a:fillRect/>
          </a:stretch>
        </p:blipFill>
        <p:spPr>
          <a:xfrm>
            <a:off x="1973983" y="4049171"/>
            <a:ext cx="5040559" cy="27985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6" r="11459" b="16111"/>
          <a:stretch>
            <a:fillRect/>
          </a:stretch>
        </p:blipFill>
        <p:spPr>
          <a:xfrm>
            <a:off x="5220072" y="1267339"/>
            <a:ext cx="3600400" cy="274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0408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153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mtClean="0"/>
            </a:br>
            <a:r>
              <a:rPr lang="ru-RU" smtClean="0"/>
              <a:t>Игра </a:t>
            </a:r>
            <a:r>
              <a:rPr lang="ru-RU"/>
              <a:t>для детей </a:t>
            </a:r>
            <a:r>
              <a:rPr lang="ru-RU" i="1"/>
              <a:t>«Продолжи предложение»</a:t>
            </a:r>
            <a:br>
              <a:rPr lang="ru-RU"/>
            </a:br>
          </a:p>
        </p:txBody>
      </p:sp>
      <p:sp>
        <p:nvSpPr>
          <p:cNvPr id="5" name="Прямоугольник 4"/>
          <p:cNvSpPr/>
          <p:nvPr/>
        </p:nvSpPr>
        <p:spPr>
          <a:xfrm>
            <a:off x="14883" y="1484784"/>
            <a:ext cx="3906316" cy="43924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/>
              <a:t>«Танком управляет.»</a:t>
            </a:r>
            <a:r>
              <a:rPr lang="ru-RU"/>
              <a:t> </a:t>
            </a:r>
            <a:r>
              <a:rPr lang="ru-RU" i="1"/>
              <a:t>(танкист)</a:t>
            </a:r>
            <a:endParaRPr lang="ru-RU"/>
          </a:p>
          <a:p>
            <a:r>
              <a:rPr lang="ru-RU" i="1"/>
              <a:t>«Из </a:t>
            </a:r>
            <a:r>
              <a:rPr lang="ru-RU" i="1" smtClean="0"/>
              <a:t>пушки стреляет</a:t>
            </a:r>
            <a:r>
              <a:rPr lang="ru-RU" i="1"/>
              <a:t>.»</a:t>
            </a:r>
            <a:r>
              <a:rPr lang="ru-RU"/>
              <a:t> </a:t>
            </a:r>
            <a:r>
              <a:rPr lang="ru-RU" i="1"/>
              <a:t>(артиллерист)</a:t>
            </a:r>
            <a:endParaRPr lang="ru-RU"/>
          </a:p>
          <a:p>
            <a:r>
              <a:rPr lang="ru-RU" i="1"/>
              <a:t>«За штурвалом самолета сидит.»</a:t>
            </a:r>
            <a:r>
              <a:rPr lang="ru-RU"/>
              <a:t> </a:t>
            </a:r>
            <a:r>
              <a:rPr lang="ru-RU" i="1"/>
              <a:t>(пилот)</a:t>
            </a:r>
            <a:endParaRPr lang="ru-RU"/>
          </a:p>
          <a:p>
            <a:r>
              <a:rPr lang="ru-RU" i="1"/>
              <a:t>«Из пулемета строчит.»</a:t>
            </a:r>
            <a:r>
              <a:rPr lang="ru-RU"/>
              <a:t> </a:t>
            </a:r>
            <a:r>
              <a:rPr lang="ru-RU" i="1"/>
              <a:t>(пулеметчик)</a:t>
            </a:r>
            <a:endParaRPr lang="ru-RU"/>
          </a:p>
          <a:p>
            <a:r>
              <a:rPr lang="ru-RU" i="1"/>
              <a:t>«В разведку ходит.»</a:t>
            </a:r>
            <a:r>
              <a:rPr lang="ru-RU"/>
              <a:t> </a:t>
            </a:r>
            <a:r>
              <a:rPr lang="ru-RU" i="1"/>
              <a:t>(разведчик)</a:t>
            </a:r>
            <a:endParaRPr lang="ru-RU"/>
          </a:p>
          <a:p>
            <a:r>
              <a:rPr lang="ru-RU" i="1"/>
              <a:t>«Границу охраняет.»</a:t>
            </a:r>
            <a:r>
              <a:rPr lang="ru-RU"/>
              <a:t> </a:t>
            </a:r>
            <a:r>
              <a:rPr lang="ru-RU" i="1"/>
              <a:t>(пограничник)</a:t>
            </a:r>
            <a:endParaRPr lang="ru-RU"/>
          </a:p>
          <a:p>
            <a:r>
              <a:rPr lang="ru-RU" i="1"/>
              <a:t>«На подводной лодке несет службу.»</a:t>
            </a:r>
            <a:r>
              <a:rPr lang="ru-RU"/>
              <a:t> </a:t>
            </a:r>
            <a:r>
              <a:rPr lang="ru-RU" i="1"/>
              <a:t>(подводник)</a:t>
            </a:r>
            <a:endParaRPr lang="ru-RU"/>
          </a:p>
          <a:p>
            <a:r>
              <a:rPr lang="ru-RU" i="1"/>
              <a:t>«С парашютом прыгает.»</a:t>
            </a:r>
            <a:r>
              <a:rPr lang="ru-RU"/>
              <a:t> </a:t>
            </a:r>
            <a:r>
              <a:rPr lang="ru-RU" i="1"/>
              <a:t>(парашютист)</a:t>
            </a:r>
            <a:endParaRPr lang="ru-RU"/>
          </a:p>
          <a:p>
            <a:r>
              <a:rPr lang="ru-RU" i="1"/>
              <a:t>«На кораблях служат.»</a:t>
            </a:r>
            <a:r>
              <a:rPr lang="ru-RU"/>
              <a:t> </a:t>
            </a:r>
            <a:r>
              <a:rPr lang="ru-RU" i="1"/>
              <a:t>(моряк)</a:t>
            </a:r>
            <a:r>
              <a:rPr lang="ru-RU" b="1"/>
              <a:t> 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869350"/>
            <a:ext cx="4932040" cy="36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5995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37</Paragraphs>
  <Slides>12</Slides>
  <Notes>0</Notes>
  <TotalTime>54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3">
      <vt:lpstr>Тема Office</vt:lpstr>
      <vt:lpstr>Музыкально – спортивное развлечение «Защитники родины!»посвященное  «Дню защитника Отечества»</vt:lpstr>
      <vt:lpstr>У меня есть папа! Спросите, какой он?Самый сильный папа, самый храбрый воин!Добрый. Умный самый. Как не похвалиться.Папой только, с мамой можно поделиться.У меня есть папа! Всё равно, какой он!Лучший в мире папа, потому что мой он!</vt:lpstr>
      <vt:lpstr>23 февраля – это праздник Армии, а ещё этот праздник называют Днем защитника Отечества. По хорошей традиции в этот день поздравляют всех военных, и вообще всех Здравствуйте дорогие наши гости, папы и дедушки, здравствуйте дорогие друзья! Сегодня наш праздник посвящен мужчин и мальчиков – бывших и будущих солдат – защитников Родины. И мы, собрались в этот торжественный день, чтобы поздравить всех Вас защитников нашей Родины, с этим прекрасным праздником.</vt:lpstr>
      <vt:lpstr>Slide 4</vt:lpstr>
      <vt:lpstr>Есть такая профессия — Родину защищать. И делают это профессиональные военные: они защищают нашу страну, охраняют счастливое детство наших детей, мирный труд наших граждан, чтобы мы могли спокойно спать, жить и учиться под мирным небом нашей Родины. Наши славные воины мужественные и смелые, и наши ребята, хотят быть похожими на них. Давайте послушаем, о чем мечтают наши мальчики.</vt:lpstr>
      <vt:lpstr>Эстафета «Переправа» </vt:lpstr>
      <vt:lpstr>Поздравляют с праздником наши девочки!</vt:lpstr>
      <vt:lpstr>конкурс  «Необычная лыжня»</vt:lpstr>
      <vt:lpstr>Игра для детей «Продолжи предложение»</vt:lpstr>
      <vt:lpstr>Танец «Девочки фабричные» </vt:lpstr>
      <vt:lpstr>Песня «Любимый Папа»</vt:lpstr>
      <vt:lpstr>Хочется пожелать нашим мальчикам - счастливого детства, нашим папам - силы и мужества, а нашим дедушкам - крепкого здоровья.Всем Вам троекратное: Ура! Ура! Ура!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Музыкально – спортивное развлечение «Защитники родины!» посвященное к «23 февраля»</dc:title>
  <dc:creator>Дарья и Сергей</dc:creator>
  <cp:lastModifiedBy>User</cp:lastModifiedBy>
  <cp:revision>10</cp:revision>
  <dcterms:created xsi:type="dcterms:W3CDTF">2021-02-26T19:41:05Z</dcterms:created>
  <dcterms:modified xsi:type="dcterms:W3CDTF">2021-06-09T19:33:55Z</dcterms:modified>
</cp:coreProperties>
</file>