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09ED28-E0A1-415A-BC81-7D86CC1F41E3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1B1A78-8E8D-46BA-91C0-07ECE0AAC7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353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1B1A78-8E8D-46BA-91C0-07ECE0AAC70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9577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7401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40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05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7767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810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4876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691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0011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5222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85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54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E8F6E-A54B-4345-8DFB-94DBC2C9FB4B}" type="datetimeFigureOut">
              <a:rPr lang="ru-RU" smtClean="0"/>
              <a:t>17.06.2021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DE1FEF-1CF3-479D-92D4-D5A149D502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38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5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2.png"/><Relationship Id="rId7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slide" Target="slide7.xml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slide" Target="slide2.xml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0" Type="http://schemas.openxmlformats.org/officeDocument/2006/relationships/image" Target="../media/image14.jpg"/><Relationship Id="rId4" Type="http://schemas.openxmlformats.org/officeDocument/2006/relationships/image" Target="../media/image8.png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3" Type="http://schemas.openxmlformats.org/officeDocument/2006/relationships/image" Target="../media/image1.png"/><Relationship Id="rId7" Type="http://schemas.openxmlformats.org/officeDocument/2006/relationships/image" Target="../media/image2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2.png"/><Relationship Id="rId3" Type="http://schemas.openxmlformats.org/officeDocument/2006/relationships/image" Target="../media/image1.png"/><Relationship Id="rId7" Type="http://schemas.openxmlformats.org/officeDocument/2006/relationships/image" Target="../media/image27.png"/><Relationship Id="rId12" Type="http://schemas.openxmlformats.org/officeDocument/2006/relationships/slide" Target="slide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5" Type="http://schemas.openxmlformats.org/officeDocument/2006/relationships/image" Target="../media/image25.png"/><Relationship Id="rId15" Type="http://schemas.openxmlformats.org/officeDocument/2006/relationships/image" Target="../media/image34.pn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3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4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1897960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70C0"/>
                </a:solidFill>
              </a:rPr>
              <a:t>Автоматизация звука «Л»</a:t>
            </a:r>
            <a:endParaRPr lang="ru-RU" sz="8000" b="1" dirty="0">
              <a:solidFill>
                <a:srgbClr val="0070C0"/>
              </a:solidFill>
            </a:endParaRPr>
          </a:p>
        </p:txBody>
      </p:sp>
      <p:sp>
        <p:nvSpPr>
          <p:cNvPr id="6" name="Управляющая кнопка: далее 5">
            <a:hlinkClick r:id="" action="ppaction://hlinkshowjump?jump=nextslide" highlightClick="1"/>
          </p:cNvPr>
          <p:cNvSpPr/>
          <p:nvPr/>
        </p:nvSpPr>
        <p:spPr>
          <a:xfrm>
            <a:off x="7884368" y="5661248"/>
            <a:ext cx="826392" cy="8092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0763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3548" y="32336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Найди лишнюю картинку.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76872"/>
            <a:ext cx="3461596" cy="3605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933056"/>
            <a:ext cx="2710606" cy="23090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800484"/>
            <a:ext cx="2301303" cy="25741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1013094"/>
            <a:ext cx="2335615" cy="25275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225557"/>
            <a:ext cx="2080841" cy="2102630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8028384" y="5848683"/>
            <a:ext cx="720080" cy="715301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399508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773" y="1124744"/>
            <a:ext cx="5768454" cy="608958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476672"/>
            <a:ext cx="78488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70C0"/>
                </a:solidFill>
              </a:rPr>
              <a:t>Молодец!</a:t>
            </a:r>
            <a:endParaRPr lang="ru-RU" sz="8800" b="1" dirty="0">
              <a:solidFill>
                <a:srgbClr val="0070C0"/>
              </a:solidFill>
            </a:endParaRPr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7879495" y="5589240"/>
            <a:ext cx="792088" cy="864096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521149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3906" y="21704"/>
            <a:ext cx="9187906" cy="695739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7773" y="899175"/>
            <a:ext cx="5768454" cy="608958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9427" y="513222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Это </a:t>
            </a:r>
            <a:r>
              <a:rPr lang="ru-RU" sz="2800" b="1" dirty="0" err="1" smtClean="0">
                <a:solidFill>
                  <a:srgbClr val="FF0000"/>
                </a:solidFill>
              </a:rPr>
              <a:t>Лунтик</a:t>
            </a:r>
            <a:r>
              <a:rPr lang="ru-RU" sz="2800" b="1" dirty="0" smtClean="0">
                <a:solidFill>
                  <a:srgbClr val="FF0000"/>
                </a:solidFill>
              </a:rPr>
              <a:t>. Он приготовил для тебя интересные задания. Нажимай на кнопки и выполняй задания.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6" name="Рисунок 5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77321"/>
            <a:ext cx="1656183" cy="1523079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509120"/>
            <a:ext cx="1656183" cy="1512168"/>
          </a:xfrm>
          <a:prstGeom prst="rect">
            <a:avLst/>
          </a:prstGeom>
        </p:spPr>
      </p:pic>
      <p:pic>
        <p:nvPicPr>
          <p:cNvPr id="8" name="Рисунок 7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1977321"/>
            <a:ext cx="1576059" cy="1523079"/>
          </a:xfrm>
          <a:prstGeom prst="rect">
            <a:avLst/>
          </a:prstGeom>
        </p:spPr>
      </p:pic>
      <p:pic>
        <p:nvPicPr>
          <p:cNvPr id="9" name="Рисунок 8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4509120"/>
            <a:ext cx="1656184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4683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7649" y="332656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Нажимай на стрелку и называй картинку, четко проговаривая звук «Л»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452320" y="4653136"/>
            <a:ext cx="1194432" cy="720080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594342"/>
            <a:ext cx="2105764" cy="24928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864" y="1553763"/>
            <a:ext cx="2636912" cy="25334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113" y="4306788"/>
            <a:ext cx="2377658" cy="21328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449" y="4290408"/>
            <a:ext cx="2798107" cy="22172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610" y="1768749"/>
            <a:ext cx="2670779" cy="210350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3864" y="1707476"/>
            <a:ext cx="2585644" cy="237976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826" y="4290408"/>
            <a:ext cx="2994138" cy="221726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649" y="1389270"/>
            <a:ext cx="2848148" cy="269796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204" y="1768749"/>
            <a:ext cx="2918067" cy="2180359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271" y="1409875"/>
            <a:ext cx="2478114" cy="2896914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rId13" action="ppaction://hlinksldjump" highlightClick="1"/>
          </p:cNvPr>
          <p:cNvSpPr/>
          <p:nvPr/>
        </p:nvSpPr>
        <p:spPr>
          <a:xfrm>
            <a:off x="7747160" y="5682166"/>
            <a:ext cx="899592" cy="79208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41614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389855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</a:rPr>
              <a:t>Лунтик</a:t>
            </a:r>
            <a:r>
              <a:rPr lang="ru-RU" sz="2800" b="1" dirty="0" smtClean="0">
                <a:solidFill>
                  <a:srgbClr val="FF0000"/>
                </a:solidFill>
              </a:rPr>
              <a:t> приготовил для тебя загадки. Отгадай их.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00987"/>
            <a:ext cx="820891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Тихо не спеша ползу,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Домик на себе везу.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В шкурке желтой, 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Кислый он, называется …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У него румяный бок,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Так как это …</a:t>
            </a:r>
            <a:endParaRPr lang="ru-RU" sz="2400" b="1" dirty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348880"/>
            <a:ext cx="3015329" cy="3140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869160"/>
            <a:ext cx="1762466" cy="158417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4869160"/>
            <a:ext cx="1584176" cy="15984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4811179"/>
            <a:ext cx="1801366" cy="1656429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884368" y="5675520"/>
            <a:ext cx="792088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601475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389 0.03935 C 0.02153 0.04005 0.02917 0.03959 0.03664 0.04121 C 0.04132 0.04213 0.05018 0.04723 0.05018 0.04746 C 0.05539 0.05417 0.06441 0.0581 0.07136 0.06158 C 0.09167 0.07153 0.11181 0.0757 0.13351 0.07755 C 0.15157 0.0838 0.17327 0.0838 0.19115 0.08565 C 0.2408 0.07848 0.25174 0.0757 0.30018 0.07361 C 0.32969 0.06783 0.3599 0.06621 0.38959 0.06158 C 0.40816 0.05533 0.42709 0.05371 0.44566 0.04723 C 0.44827 0.0463 0.4592 0.04144 0.45938 0.04121 C 0.46389 0.03727 0.46615 0.03334 0.47136 0.03125 C 0.47952 0.01713 0.4717 0.02778 0.48351 0.01898 C 0.49566 0.00973 0.48403 0.01667 0.4941 0.00695 C 0.50035 0.00093 0.50851 -0.00092 0.51233 -0.01134 C 0.51615 -0.02176 0.51771 -0.02986 0.51997 -0.04166 C 0.51858 -0.12639 0.51979 -0.12106 0.51077 -0.17893 C 0.51198 -0.2162 0.50747 -0.2706 0.51997 -0.31018 C 0.52223 -0.32662 0.52674 -0.34282 0.53351 -0.35671 C 0.53698 -0.375 0.53542 -0.36759 0.53802 -0.37893 C 0.5375 -0.38171 0.53802 -0.38495 0.53664 -0.38703 C 0.53073 -0.39652 0.49549 -0.39884 0.4941 -0.39907 C 0.479 -0.39722 0.48021 -0.39629 0.46841 -0.39097 C 0.46424 -0.38588 0.4625 -0.38009 0.46077 -0.37291 C 0.46025 -0.37083 0.46077 -0.36782 0.45938 -0.3669 C 0.45278 -0.36296 0.44514 -0.36296 0.43802 -0.36065 C 0.43559 -0.36088 0.42205 -0.36088 0.41684 -0.36481 C 0.41372 -0.36713 0.40782 -0.37291 0.40782 -0.37268 C 0.41337 -0.38449 0.41736 -0.37893 0.42743 -0.38495 C 0.43021 -0.38657 0.41841 -0.38287 0.41841 -0.38264 " pathEditMode="relative" rAng="0" ptsTypes="ffffffffffffffffffffffffffff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98" y="-19606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C 0.00156 -0.00671 0.00225 -0.01111 0.00607 -0.0162 C 0.00763 -0.02291 0.00833 -0.02731 0.01215 -0.03241 C 0.01371 -0.03912 0.01441 -0.04352 0.01805 -0.04861 C 0.01753 -0.06204 0.01805 -0.07546 0.01666 -0.08889 C 0.01614 -0.09329 0.01215 -0.09537 0.01059 -0.09907 C 0.00833 -0.1044 0.0059 -0.1125 0.00295 -0.11713 C 0.00173 -0.11898 -0.00035 -0.11944 -0.00157 -0.12129 C -0.00816 -0.13032 -0.01372 -0.14375 -0.02118 -0.15162 C -0.04063 -0.17199 -0.07171 -0.18009 -0.09549 -0.18379 C -0.12674 -0.18264 -0.13716 -0.1875 -0.15921 -0.17778 C -0.16719 -0.16713 -0.17535 -0.16805 -0.18334 -0.15972 C -0.18889 -0.15393 -0.19028 -0.14491 -0.19393 -0.1375 C -0.19063 -0.12291 -0.17917 -0.13171 -0.1698 -0.12731 C -0.1599 -0.1287 -0.15452 -0.12454 -0.15452 -0.1375 " pathEditMode="relative" ptsTypes="ffffffffffffffA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 0.0213 C 0.01424 0.01806 0.01077 0.01574 0.01615 0.00533 C 0.01962 -0.00162 0.02379 -0.00879 0.0283 -0.01504 C 0.03438 -0.03866 0.03716 -0.0625 0.04809 -0.08356 C 0.04827 -0.08472 0.0507 -0.09861 0.05105 -0.09977 C 0.05261 -0.10416 0.05712 -0.11203 0.05712 -0.1118 C 0.06146 -0.13935 0.05504 -0.10532 0.0632 -0.13009 C 0.06424 -0.13333 0.06372 -0.13703 0.06476 -0.14028 C 0.06632 -0.14514 0.07101 -0.15069 0.07379 -0.1544 C 0.07691 -0.16273 0.07848 -0.16736 0.08438 -0.17245 C 0.08768 -0.18588 0.09063 -0.19722 0.09653 -0.20903 C 0.09931 -0.21458 0.10556 -0.225 0.10556 -0.22477 C 0.10747 -0.23287 0.1066 -0.23171 0.11164 -0.23912 C 0.11407 -0.24259 0.11927 -0.2493 0.11927 -0.24907 C 0.12084 -0.25347 0.12622 -0.26597 0.1283 -0.26944 C 0.13056 -0.27315 0.13594 -0.27963 0.13594 -0.2794 C 0.13959 -0.28981 0.1448 -0.29282 0.15105 -0.29977 C 0.16025 -0.30972 0.16754 -0.32106 0.1783 -0.32801 C 0.18247 -0.33634 0.18768 -0.33796 0.19341 -0.34421 C 0.20296 -0.35486 0.21337 -0.36342 0.22379 -0.37245 C 0.23855 -0.38518 0.21129 -0.37268 0.24046 -0.38866 C 0.24983 -0.39375 0.25122 -0.39352 0.26007 -0.40486 C 0.26164 -0.40694 0.26285 -0.40949 0.26476 -0.41088 C 0.26754 -0.41296 0.27379 -0.41504 0.27379 -0.41481 C 0.28056 -0.42222 0.28386 -0.42639 0.29202 -0.42916 C 0.29844 -0.43611 0.30521 -0.44166 0.3132 -0.44537 C 0.32379 -0.45578 0.33299 -0.47199 0.34497 -0.47963 C 0.36823 -0.49467 0.38976 -0.5118 0.40868 -0.53611 C 0.40973 -0.53889 0.41025 -0.5419 0.41164 -0.54421 C 0.41389 -0.54791 0.41927 -0.5544 0.41927 -0.55416 C 0.42396 -0.575 0.4165 -0.54444 0.42379 -0.56643 C 0.42431 -0.56782 0.42639 -0.58102 0.42674 -0.58264 C 0.42466 -0.58727 0.42431 -0.59421 0.42066 -0.59676 C 0.41528 -0.60046 0.40868 -0.59815 0.40261 -0.59884 C 0.39757 -0.59953 0.39236 -0.60023 0.38733 -0.60092 C 0.35903 -0.60972 0.30955 -0.60602 0.28282 -0.60694 C 0.26025 -0.60162 0.27084 -0.6037 0.25105 -0.60092 C 0.20868 -0.60231 0.16615 -0.60231 0.12379 -0.60486 C 0.1 -0.60625 0.14549 -0.6162 0.11164 -0.60694 C 0.11111 -0.60486 0.11042 -0.60301 0.11007 -0.60092 C 0.10955 -0.59815 0.10868 -0.59282 0.10868 -0.59259 " pathEditMode="relative" rAng="0" ptsTypes="ffffffffffffffffffffffffffffffffffffffff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128" y="-31875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73549" y="779263"/>
            <a:ext cx="597666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По деревьям скок да скок,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      А орешки щелк да щелк.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Я в ягнятах знаю толк,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Я зубастый серый …</a:t>
            </a:r>
          </a:p>
          <a:p>
            <a:endParaRPr lang="ru-RU" sz="2400" b="1" dirty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</a:rPr>
              <a:t>С длинным носом наш ребенок,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</a:rPr>
              <a:t>     Это маленький …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8736" y="2132856"/>
            <a:ext cx="3054965" cy="32036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941168"/>
            <a:ext cx="2014544" cy="15360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725144"/>
            <a:ext cx="1916832" cy="17866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4846441"/>
            <a:ext cx="2500587" cy="1630818"/>
          </a:xfrm>
          <a:prstGeom prst="rect">
            <a:avLst/>
          </a:prstGeom>
        </p:spPr>
      </p:pic>
      <p:sp>
        <p:nvSpPr>
          <p:cNvPr id="8" name="Управляющая кнопка: домой 7">
            <a:hlinkClick r:id="rId8" action="ppaction://hlinksldjump" highlightClick="1"/>
          </p:cNvPr>
          <p:cNvSpPr/>
          <p:nvPr/>
        </p:nvSpPr>
        <p:spPr>
          <a:xfrm>
            <a:off x="7886218" y="5761059"/>
            <a:ext cx="790238" cy="76470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61908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55556E-6 C 0.03369 0.00115 0.05782 0.00509 0.08941 0.00809 C 0.12257 0.01712 0.12796 0.01666 0.17275 0.01828 C 0.18803 0.02059 0.20313 0.02337 0.21823 0.02638 C 0.22136 0.02708 0.22744 0.02823 0.22744 0.02823 C 0.26424 0.02754 0.30122 0.02754 0.33803 0.02638 C 0.34601 0.02615 0.35834 0.01712 0.36528 0.01411 C 0.37101 0.01157 0.37726 0.01296 0.38334 0.01226 C 0.38733 0.01087 0.39132 0.00925 0.39549 0.00809 C 0.39896 0.00717 0.40261 0.00717 0.40608 0.00601 C 0.42014 0.00184 0.43264 -0.00626 0.44705 -0.00996 C 0.46667 -0.02339 0.48403 -0.04353 0.50313 -0.05857 C 0.50903 -0.06899 0.51424 -0.07825 0.5198 -0.0889 C 0.5231 -0.10603 0.51875 -0.08866 0.52587 -0.10302 C 0.53004 -0.11135 0.5316 -0.12362 0.53334 -0.13334 C 0.53178 -0.17917 0.53212 -0.22501 0.52882 -0.27061 C 0.52813 -0.28126 0.52275 -0.29052 0.52136 -0.30093 C 0.51702 -0.33519 0.51233 -0.36945 0.50921 -0.40394 C 0.50764 -0.42177 0.50747 -0.45278 0.49705 -0.46667 C 0.49254 -0.47269 0.47292 -0.48681 0.47275 -0.48681 C 0.4698 -0.4882 0.46372 -0.49098 0.46372 -0.49098 C 0.4257 -0.48959 0.4158 -0.49144 0.38803 -0.48288 C 0.38577 -0.47987 0.38247 -0.47802 0.38039 -0.47478 C 0.37778 -0.47061 0.37657 -0.46505 0.37431 -0.46066 C 0.37275 -0.45209 0.36962 -0.44677 0.36528 -0.44028 " pathEditMode="relative" ptsTypes="ffffffffffffffffffffffff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9 0.02223 C -0.00121 0.00278 -0.01215 -0.0125 -0.01788 -0.03426 C -0.0184 -0.03889 -0.01857 -0.04375 -0.01944 -0.04838 C -0.02014 -0.05254 -0.02239 -0.06065 -0.02239 -0.06041 C -0.02361 -0.07685 -0.02673 -0.0875 -0.02847 -0.10324 C -0.02534 -0.17477 -0.03107 -0.18472 -0.01788 -0.23032 C -0.01736 -0.24305 -0.01753 -0.25602 -0.01632 -0.26875 C -0.0158 -0.27477 -0.01215 -0.2794 -0.01024 -0.28472 C -0.00538 -0.29838 -0.00034 -0.31065 0.00799 -0.32106 C 0.01233 -0.33287 0.01598 -0.34606 0.02309 -0.35555 C 0.02361 -0.36227 0.02309 -0.36944 0.02466 -0.37569 C 0.02535 -0.37847 0.02795 -0.3794 0.02917 -0.38171 C 0.03039 -0.38426 0.03125 -0.38703 0.03212 -0.38981 C 0.03611 -0.40301 0.03542 -0.40532 0.04427 -0.41412 C 0.0448 -0.41643 0.04497 -0.41852 0.04584 -0.42014 C 0.04792 -0.42384 0.0533 -0.43055 0.0533 -0.43055 C 0.05625 -0.4419 0.06268 -0.44838 0.06702 -0.45856 C 0.07188 -0.46967 0.07049 -0.47731 0.07761 -0.4868 C 0.08125 -0.49676 0.08299 -0.50717 0.08664 -0.51713 C 0.08768 -0.53264 0.09115 -0.54791 0.09132 -0.56365 C 0.09167 -0.59537 0.09167 -0.62708 0.08976 -0.65856 C 0.08959 -0.66134 0.08698 -0.66296 0.08525 -0.66458 C 0.08143 -0.66782 0.07639 -0.66852 0.07309 -0.67268 C 0.07153 -0.67477 0.06754 -0.68009 0.06545 -0.68078 C 0.05851 -0.68287 0.05139 -0.68356 0.04427 -0.68472 C 0.0382 -0.68565 0.03212 -0.68611 0.02605 -0.6868 C 0.0033 -0.69375 -0.02083 -0.69722 -0.04357 -0.6868 C -0.05139 -0.67708 -0.0592 -0.67569 -0.06944 -0.67268 C -0.07586 -0.66759 -0.08229 -0.66481 -0.08906 -0.66065 " pathEditMode="relative" rAng="0" ptsTypes="ffffffffffffffffffffffffffff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77" y="-35972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92593E-6 C 0.00034 -0.01203 -0.00591 -0.05161 0.00607 -0.06666 C 0.01059 -0.07893 0.01701 -0.09166 0.0243 -0.10115 C 0.02951 -0.10809 0.03732 -0.10972 0.04392 -0.11319 C 0.06007 -0.12152 0.0783 -0.12245 0.09548 -0.12546 C 0.11041 -0.13147 0.09114 -0.1243 0.12882 -0.12939 C 0.13698 -0.13055 0.14496 -0.13356 0.15295 -0.13541 C 0.15833 -0.13911 0.16545 -0.14351 0.17118 -0.14559 C 0.18021 -0.14884 0.19843 -0.1537 0.19843 -0.1537 C 0.2092 -0.16064 0.22152 -0.16296 0.23333 -0.16573 C 0.24392 -0.17384 0.24809 -0.17407 0.25902 -0.17985 C 0.26319 -0.18217 0.27118 -0.18796 0.27118 -0.18796 C 0.2783 -0.19745 0.28663 -0.20231 0.29548 -0.20809 C 0.30295 -0.21828 0.30451 -0.21319 0.30451 -0.22847 C 0.30243 -0.23217 0.29253 -0.25115 0.28784 -0.25462 C 0.27951 -0.26064 0.26701 -0.26018 0.25764 -0.26272 C 0.2467 -0.26018 0.24357 -0.25786 0.23941 -0.24444 C 0.23767 -0.23865 0.23489 -0.22638 0.23489 -0.22638 C 0.23646 -0.18958 0.2309 -0.19421 0.25156 -0.19004 C 0.25764 -0.18726 0.26354 -0.18472 0.26961 -0.18194 C 0.26041 -0.17777 0.25972 -0.18402 0.25295 -0.19004 C 0.24809 -0.19444 0.24305 -0.1986 0.23784 -0.20208 C 0.23559 -0.19351 0.23628 -0.19814 0.23628 -0.18796 " pathEditMode="relative" ptsTypes="ffffffffffffffffffffffA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6337" y="260648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Помоги </a:t>
            </a:r>
            <a:r>
              <a:rPr lang="ru-RU" sz="3200" b="1" dirty="0" err="1" smtClean="0">
                <a:solidFill>
                  <a:srgbClr val="FF0000"/>
                </a:solidFill>
              </a:rPr>
              <a:t>Лунтику</a:t>
            </a:r>
            <a:r>
              <a:rPr lang="ru-RU" sz="3200" b="1" dirty="0" smtClean="0">
                <a:solidFill>
                  <a:srgbClr val="FF0000"/>
                </a:solidFill>
              </a:rPr>
              <a:t> выбрать только те игрушки, в названии которых слышится звук «Л»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820" y="762776"/>
            <a:ext cx="4403797" cy="5023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684" y="2755206"/>
            <a:ext cx="2785035" cy="17281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1759"/>
            <a:ext cx="4824536" cy="55419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5330" y="2640260"/>
            <a:ext cx="1008112" cy="12687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500000">
            <a:off x="747117" y="1421815"/>
            <a:ext cx="1531302" cy="153130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2601" y="5254975"/>
            <a:ext cx="1800200" cy="144878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147" y="3932757"/>
            <a:ext cx="1448780" cy="14487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257" y="1337866"/>
            <a:ext cx="1417340" cy="1417340"/>
          </a:xfrm>
          <a:prstGeom prst="rect">
            <a:avLst/>
          </a:prstGeom>
        </p:spPr>
      </p:pic>
      <p:sp>
        <p:nvSpPr>
          <p:cNvPr id="16" name="Управляющая кнопка: домой 15">
            <a:hlinkClick r:id="rId12" action="ppaction://hlinksldjump" highlightClick="1"/>
          </p:cNvPr>
          <p:cNvSpPr/>
          <p:nvPr/>
        </p:nvSpPr>
        <p:spPr>
          <a:xfrm>
            <a:off x="7935719" y="5696346"/>
            <a:ext cx="720080" cy="72008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369" y="5465165"/>
            <a:ext cx="1144893" cy="10284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118" y="3813583"/>
            <a:ext cx="1780035" cy="1780035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686" y="4461870"/>
            <a:ext cx="2785033" cy="1183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38677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5.55556E-6 C 0.03229 -0.0007 0.06458 -0.00024 0.09687 -0.00209 C 0.10104 -0.00232 0.10486 -0.00487 0.10903 -0.00603 C 0.1151 -0.00765 0.12726 -0.01019 0.12726 -0.01019 C 0.14739 -0.01945 0.16805 -0.01714 0.18923 -0.01829 C 0.20035 -0.02269 0.20798 -0.01644 0.21805 -0.01228 C 0.23021 -0.00116 0.23819 0.02152 0.25295 0.02615 C 0.25868 0.03379 0.2625 0.03772 0.26962 0.04235 C 0.27552 0.05069 0.28281 0.05115 0.2908 0.05439 C 0.30243 0.06504 0.31649 0.07407 0.33021 0.0787 C 0.33403 0.08379 0.33802 0.08471 0.34236 0.08888 C 0.34705 0.0986 0.35521 0.10277 0.36354 0.10509 C 0.36736 0.10995 0.3717 0.11041 0.37569 0.11504 C 0.38264 0.12314 0.38403 0.12731 0.39236 0.13124 C 0.3941 0.13495 0.3967 0.13772 0.39844 0.14143 C 0.40052 0.14583 0.40017 0.153 0.40139 0.15763 C 0.40503 0.17198 0.40451 0.15995 0.40451 0.16967 " pathEditMode="relative" ptsTypes="ffffffffffffffff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38889E-6 -7.40741E-7 C 0.02552 -0.01181 0.04982 -0.00069 0.0743 0.00602 C 0.07795 0.00972 0.0809 0.01505 0.08489 0.01806 C 0.08663 0.01944 0.08906 0.01921 0.09097 0.02014 C 0.0967 0.02315 0.10156 0.03009 0.10763 0.03218 C 0.11163 0.03357 0.11579 0.03357 0.11979 0.03426 C 0.12413 0.04051 0.12881 0.04653 0.13333 0.05255 C 0.13593 0.05602 0.14097 0.0625 0.14097 0.0625 C 0.14374 0.07361 0.14079 0.06574 0.14999 0.07662 C 0.1552 0.08287 0.15694 0.09005 0.16371 0.09282 C 0.16996 0.10162 0.17204 0.10972 0.18038 0.11505 C 0.18385 0.11991 0.18732 0.12315 0.19097 0.12732 C 0.19652 0.1338 0.20104 0.14699 0.20763 0.15139 C 0.2144 0.15602 0.21927 0.16227 0.22586 0.16759 C 0.22708 0.17153 0.22881 0.18056 0.23194 0.1838 C 0.23367 0.18565 0.23611 0.18588 0.23784 0.18773 C 0.24062 0.19074 0.2434 0.19398 0.24548 0.19792 C 0.24652 0.2 0.24722 0.20232 0.24861 0.20394 C 0.25329 0.20972 0.25833 0.21528 0.26371 0.22014 C 0.26527 0.22153 0.26683 0.22269 0.26822 0.22431 C 0.27499 0.23194 0.27986 0.24259 0.28645 0.25046 C 0.28975 0.2544 0.29357 0.25718 0.29704 0.26065 C 0.29913 0.26273 0.29982 0.2662 0.30156 0.26875 C 0.30729 0.27732 0.3092 0.27801 0.31666 0.28472 C 0.32378 0.29097 0.32899 0.30324 0.33489 0.31111 C 0.33767 0.31852 0.33975 0.32153 0.34392 0.32732 C 0.33055 0.33634 0.33628 0.3338 0.32725 0.33727 C 0.31874 0.34514 0.32065 0.34699 0.3092 0.34954 C 0.30815 0.35093 0.30729 0.35255 0.30607 0.35347 C 0.30468 0.35463 0.30156 0.35556 0.30156 0.35556 " pathEditMode="relative" ptsTypes="fffffffffffffffffffffffffffff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07407E-6 C 0.00052 -0.05648 -2.77778E-7 -0.11319 0.00156 -0.16967 C 0.00174 -0.17708 0.00677 -0.1787 0.0092 -0.18379 C 0.0191 -0.20463 0.01024 -0.19537 0.02274 -0.21018 C 0.03906 -0.22963 0.05955 -0.24143 0.07587 -0.26064 C 0.08698 -0.27384 0.09566 -0.2912 0.10764 -0.30301 C 0.1158 -0.32152 0.12326 -0.32199 0.13646 -0.33333 C 0.14809 -0.34328 0.15747 -0.35347 0.16979 -0.36157 C 0.17587 -0.37384 0.18594 -0.37754 0.19549 -0.38379 C 0.20365 -0.39814 0.20799 -0.41273 0.22135 -0.41805 C 0.22917 -0.42893 0.21788 -0.41412 0.23038 -0.42615 C 0.23212 -0.42777 0.23316 -0.43055 0.2349 -0.4324 C 0.24757 -0.44676 0.26267 -0.45625 0.27882 -0.46064 C 0.2875 -0.46828 0.30069 -0.46967 0.31059 -0.47268 C 0.31632 -0.47129 0.33299 -0.46805 0.33941 -0.46458 C 0.34531 -0.46134 0.35208 -0.45115 0.3592 -0.44652 C 0.36528 -0.43796 0.37344 -0.43495 0.38194 -0.4324 C 0.39427 -0.42106 0.37465 -0.43773 0.39861 -0.42615 C 0.40069 -0.42523 0.40139 -0.42176 0.40313 -0.42013 C 0.40504 -0.41851 0.40712 -0.41759 0.4092 -0.4162 C 0.41823 -0.40393 0.42674 -0.39051 0.43646 -0.37986 C 0.44271 -0.37314 0.44635 -0.36226 0.45313 -0.35555 C 0.4599 -0.34884 0.46719 -0.34166 0.47431 -0.33541 C 0.47813 -0.33194 0.48646 -0.32731 0.48646 -0.32708 C 0.4934 -0.31782 0.49549 -0.31527 0.50469 -0.31111 C 0.51441 -0.30208 0.50347 -0.3118 0.51528 -0.30301 C 0.52014 -0.2993 0.52205 -0.29513 0.52726 -0.29282 C 0.53073 -0.28842 0.53455 -0.28518 0.53802 -0.28078 C 0.53646 -0.28009 0.5349 -0.27963 0.53333 -0.2787 C 0.53177 -0.27754 0.52882 -0.27476 0.52882 -0.27453 " pathEditMode="relative" rAng="0" ptsTypes="fffffffffffffffffffffffffffffA">
                                      <p:cBhvr>
                                        <p:cTn id="3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92" y="-23634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3.7037E-6 C 0.00174 -0.02084 0.00469 -0.04167 0.00608 -0.06274 C 0.00833 -0.09514 0.00451 -0.12894 0.01215 -0.15973 C 0.01372 -0.16574 0.01545 -0.17176 0.01667 -0.17778 C 0.01892 -0.18912 0.01667 -0.18912 0.02118 -0.19815 C 0.02379 -0.20324 0.02743 -0.20741 0.03038 -0.21227 C 0.03368 -0.225 0.04184 -0.23218 0.04705 -0.2426 C 0.04896 -0.2463 0.04948 -0.25093 0.05156 -0.25463 C 0.05434 -0.25973 0.06215 -0.26667 0.06667 -0.26875 C 0.07552 -0.28056 0.09028 -0.29468 0.10156 -0.30116 C 0.11215 -0.32477 0.10035 -0.30348 0.11059 -0.3132 C 0.11771 -0.32014 0.12396 -0.3301 0.13195 -0.33542 C 0.1408 -0.34121 0.14965 -0.34352 0.1592 -0.34561 C 0.17101 -0.35579 0.18767 -0.35371 0.20156 -0.35556 C 0.26302 -0.37662 0.32865 -0.36991 0.39097 -0.35556 C 0.41302 -0.34422 0.43594 -0.34005 0.4592 -0.33542 C 0.47014 -0.33033 0.45851 -0.33704 0.47274 -0.31528 C 0.48142 -0.30209 0.49462 -0.29399 0.50451 -0.28287 C 0.50504 -0.2801 0.50486 -0.27709 0.50608 -0.27477 C 0.50799 -0.2713 0.51945 -0.25973 0.52274 -0.25672 C 0.52587 -0.24862 0.52969 -0.24237 0.53333 -0.23449 C 0.53715 -0.21459 0.53681 -0.19144 0.54549 -0.17385 C 0.54722 -0.16112 0.54809 -0.16135 0.55313 -0.15162 C 0.55677 -0.13612 0.56372 -0.12431 0.56823 -0.10926 C 0.56788 -0.09746 0.57448 -0.05255 0.55451 -0.05255 " pathEditMode="relative" ptsTypes="ffffffffffffffffffffffffA">
                                      <p:cBhvr>
                                        <p:cTn id="3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31540" y="323364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FF0000"/>
                </a:solidFill>
              </a:rPr>
              <a:t>Лунтик</a:t>
            </a:r>
            <a:r>
              <a:rPr lang="ru-RU" sz="2400" b="1" dirty="0" smtClean="0">
                <a:solidFill>
                  <a:srgbClr val="FF0000"/>
                </a:solidFill>
              </a:rPr>
              <a:t> предлагает сыграть в игру «Четвертый лишний». Найди лишнюю картинку и объясни свой выбор. 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564904"/>
            <a:ext cx="3568351" cy="37170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40" y="1179544"/>
            <a:ext cx="2852936" cy="28529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81" y="3789040"/>
            <a:ext cx="3125642" cy="26863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789040"/>
            <a:ext cx="2387922" cy="238792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1338" y="2038536"/>
            <a:ext cx="2719396" cy="1440160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56376" y="5781045"/>
            <a:ext cx="756084" cy="8194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512823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3548" y="32336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Найди лишнюю картинку.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76872"/>
            <a:ext cx="3461596" cy="3605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55194"/>
            <a:ext cx="2456892" cy="24568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055193"/>
            <a:ext cx="2711688" cy="23956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6029" y="1412776"/>
            <a:ext cx="2956211" cy="2304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55" y="1331462"/>
            <a:ext cx="3049134" cy="2399781"/>
          </a:xfrm>
          <a:prstGeom prst="rect">
            <a:avLst/>
          </a:prstGeom>
        </p:spPr>
      </p:pic>
      <p:sp>
        <p:nvSpPr>
          <p:cNvPr id="10" name="Управляющая кнопка: далее 9">
            <a:hlinkClick r:id="" action="ppaction://hlinkshowjump?jump=nextslide" highlightClick="1"/>
          </p:cNvPr>
          <p:cNvSpPr/>
          <p:nvPr/>
        </p:nvSpPr>
        <p:spPr>
          <a:xfrm>
            <a:off x="7956376" y="5792006"/>
            <a:ext cx="761296" cy="7200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3200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12" y="0"/>
            <a:ext cx="9169225" cy="69573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03548" y="323364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Найди лишнюю картинку.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276872"/>
            <a:ext cx="3461596" cy="36058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0" y="1373337"/>
            <a:ext cx="2761748" cy="18070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215" y="4079786"/>
            <a:ext cx="2582000" cy="210157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30" y="4316724"/>
            <a:ext cx="2425110" cy="18646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592" y="1397389"/>
            <a:ext cx="2257246" cy="2247635"/>
          </a:xfrm>
          <a:prstGeom prst="rect">
            <a:avLst/>
          </a:prstGeom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7920372" y="5857328"/>
            <a:ext cx="720080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99352"/>
      </p:ext>
    </p:extLst>
  </p:cSld>
  <p:clrMapOvr>
    <a:masterClrMapping/>
  </p:clrMapOvr>
  <p:transition spd="slow" advClick="0">
    <p:push dir="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156</Words>
  <Application>Microsoft Office PowerPoint</Application>
  <PresentationFormat>Экран (4:3)</PresentationFormat>
  <Paragraphs>31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Ринат</dc:creator>
  <cp:lastModifiedBy>Ринат</cp:lastModifiedBy>
  <cp:revision>17</cp:revision>
  <dcterms:created xsi:type="dcterms:W3CDTF">2021-06-13T06:54:05Z</dcterms:created>
  <dcterms:modified xsi:type="dcterms:W3CDTF">2021-06-17T13:21:05Z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2886247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