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04DC8-2C12-4921-A7E7-84D99BA0B0AD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2E243-1623-4D10-8745-B1275FA88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81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2E243-1623-4D10-8745-B1275FA88E3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785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73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171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41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05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2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567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27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90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05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62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958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389F8-9676-4C06-A262-119F5C473AC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D5EEF-69BF-47F7-8ED1-5ED0183402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0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6.jpg"/><Relationship Id="rId5" Type="http://schemas.openxmlformats.org/officeDocument/2006/relationships/image" Target="../media/image3.jpg"/><Relationship Id="rId10" Type="http://schemas.openxmlformats.org/officeDocument/2006/relationships/slide" Target="slide7.xml"/><Relationship Id="rId4" Type="http://schemas.openxmlformats.org/officeDocument/2006/relationships/slide" Target="slide3.xml"/><Relationship Id="rId9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jpg"/><Relationship Id="rId3" Type="http://schemas.openxmlformats.org/officeDocument/2006/relationships/image" Target="../media/image7.jpg"/><Relationship Id="rId7" Type="http://schemas.openxmlformats.org/officeDocument/2006/relationships/image" Target="../media/image11.jpeg"/><Relationship Id="rId12" Type="http://schemas.openxmlformats.org/officeDocument/2006/relationships/image" Target="../media/image16.jpg"/><Relationship Id="rId2" Type="http://schemas.openxmlformats.org/officeDocument/2006/relationships/image" Target="../media/image1.png"/><Relationship Id="rId16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5" Type="http://schemas.openxmlformats.org/officeDocument/2006/relationships/image" Target="../media/image19.jp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g"/><Relationship Id="rId1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10" Type="http://schemas.openxmlformats.org/officeDocument/2006/relationships/slide" Target="slide2.xml"/><Relationship Id="rId4" Type="http://schemas.openxmlformats.org/officeDocument/2006/relationships/image" Target="../media/image24.jp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7.jp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9730" y="2028616"/>
            <a:ext cx="77048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Автоматизация звука «С»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668344" y="534536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0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1512168" cy="2232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055168" y="1454877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купили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376" y="985900"/>
            <a:ext cx="1613313" cy="16458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212976"/>
            <a:ext cx="1515616" cy="223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5168" y="3975157"/>
            <a:ext cx="2510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подарили</a:t>
            </a:r>
            <a:endParaRPr lang="ru-RU" sz="4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228" y="3349981"/>
            <a:ext cx="1917490" cy="1958237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703039" y="5330872"/>
            <a:ext cx="1042416" cy="1042416"/>
          </a:xfrm>
          <a:prstGeom prst="actionButtonForwardNex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97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79"/>
            <a:ext cx="915661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449" y="2489623"/>
            <a:ext cx="4649713" cy="39890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764704"/>
            <a:ext cx="10801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795117"/>
            <a:ext cx="122306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9508" y="795117"/>
            <a:ext cx="91615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795117"/>
            <a:ext cx="996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47617" y="856672"/>
            <a:ext cx="116158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78540" y="799635"/>
            <a:ext cx="98633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6663" y="764704"/>
            <a:ext cx="102995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754216"/>
            <a:ext cx="9361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rId5" action="ppaction://hlinksldjump" highlightClick="1"/>
          </p:cNvPr>
          <p:cNvSpPr/>
          <p:nvPr/>
        </p:nvSpPr>
        <p:spPr>
          <a:xfrm>
            <a:off x="7981430" y="5774363"/>
            <a:ext cx="737232" cy="657027"/>
          </a:xfrm>
          <a:prstGeom prst="actionButtonHom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3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72816"/>
            <a:ext cx="4079809" cy="46637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49377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Выполни задания, которые приготовила для тебя </a:t>
            </a:r>
            <a:r>
              <a:rPr lang="ru-RU" sz="4000" b="1" dirty="0" err="1" smtClean="0">
                <a:solidFill>
                  <a:srgbClr val="FF0000"/>
                </a:solidFill>
              </a:rPr>
              <a:t>Совунья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76872"/>
            <a:ext cx="1727076" cy="1687568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518821"/>
            <a:ext cx="1727076" cy="1718491"/>
          </a:xfrm>
          <a:prstGeom prst="rect">
            <a:avLst/>
          </a:prstGeom>
        </p:spPr>
      </p:pic>
      <p:pic>
        <p:nvPicPr>
          <p:cNvPr id="8" name="Рисунок 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268" y="2364572"/>
            <a:ext cx="1715188" cy="1651310"/>
          </a:xfrm>
          <a:prstGeom prst="rect">
            <a:avLst/>
          </a:prstGeom>
        </p:spPr>
      </p:pic>
      <p:pic>
        <p:nvPicPr>
          <p:cNvPr id="9" name="Рисунок 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268" y="4518822"/>
            <a:ext cx="1715188" cy="171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0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6877212" y="4230986"/>
            <a:ext cx="1654696" cy="9886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340768"/>
            <a:ext cx="2565400" cy="2298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43453"/>
            <a:ext cx="2448272" cy="24863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628800"/>
            <a:ext cx="2446784" cy="20106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94" y="1417902"/>
            <a:ext cx="1981200" cy="2438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098729"/>
            <a:ext cx="2692870" cy="20921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52" y="436022"/>
            <a:ext cx="8016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Нажимай на стрелку и четко называй картинку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25" y="1340768"/>
            <a:ext cx="2939626" cy="25260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458" y="1290753"/>
            <a:ext cx="2788518" cy="25527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919664"/>
            <a:ext cx="2741623" cy="241016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214" y="1310419"/>
            <a:ext cx="2205608" cy="251336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73" y="1310420"/>
            <a:ext cx="2979841" cy="25827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919664"/>
            <a:ext cx="2692870" cy="247678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457" y="1389073"/>
            <a:ext cx="2653775" cy="253059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66777"/>
            <a:ext cx="2448272" cy="2568147"/>
          </a:xfrm>
          <a:prstGeom prst="rect">
            <a:avLst/>
          </a:prstGeom>
        </p:spPr>
      </p:pic>
      <p:sp>
        <p:nvSpPr>
          <p:cNvPr id="22" name="Управляющая кнопка: домой 21">
            <a:hlinkClick r:id="rId16" action="ppaction://hlinksldjump" highlightClick="1"/>
          </p:cNvPr>
          <p:cNvSpPr/>
          <p:nvPr/>
        </p:nvSpPr>
        <p:spPr>
          <a:xfrm>
            <a:off x="7704560" y="539250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61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461" y="563488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Повторяй </a:t>
            </a:r>
            <a:r>
              <a:rPr lang="ru-RU" sz="2400" b="1" dirty="0" err="1" smtClean="0">
                <a:solidFill>
                  <a:srgbClr val="FF0000"/>
                </a:solidFill>
              </a:rPr>
              <a:t>чистоговорки</a:t>
            </a:r>
            <a:r>
              <a:rPr lang="ru-RU" sz="2400" b="1" dirty="0" smtClean="0">
                <a:solidFill>
                  <a:srgbClr val="FF0000"/>
                </a:solidFill>
              </a:rPr>
              <a:t>, четко проговаривая звук «С»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11" y="1628800"/>
            <a:ext cx="6915150" cy="4869598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596336" y="5362151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6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22" y="2420888"/>
            <a:ext cx="6812874" cy="4032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23" y="764703"/>
            <a:ext cx="6812874" cy="1656185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5" action="ppaction://hlinksldjump" highlightClick="1"/>
          </p:cNvPr>
          <p:cNvSpPr/>
          <p:nvPr/>
        </p:nvSpPr>
        <p:spPr>
          <a:xfrm>
            <a:off x="7668344" y="541092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75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00" y="-22448"/>
            <a:ext cx="91815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436022"/>
            <a:ext cx="8928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Нажимай на стрелку и называй картинку, четко проговаривая звук «С»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980728"/>
            <a:ext cx="2562583" cy="2267266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7119339" y="4057304"/>
            <a:ext cx="1584176" cy="84467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41" y="3789040"/>
            <a:ext cx="2159620" cy="2438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805" y="980728"/>
            <a:ext cx="2607101" cy="2542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406552"/>
            <a:ext cx="3273795" cy="29656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80928"/>
            <a:ext cx="3240360" cy="37555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441" y="1076377"/>
            <a:ext cx="2866403" cy="24478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03" y="2720951"/>
            <a:ext cx="2592288" cy="3720404"/>
          </a:xfrm>
          <a:prstGeom prst="rect">
            <a:avLst/>
          </a:prstGeom>
        </p:spPr>
      </p:pic>
      <p:sp>
        <p:nvSpPr>
          <p:cNvPr id="13" name="Управляющая кнопка: домой 12">
            <a:hlinkClick r:id="rId10" action="ppaction://hlinksldjump" highlightClick="1"/>
          </p:cNvPr>
          <p:cNvSpPr/>
          <p:nvPr/>
        </p:nvSpPr>
        <p:spPr>
          <a:xfrm>
            <a:off x="7653428" y="5329809"/>
            <a:ext cx="1042416" cy="1042416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6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12775"/>
            <a:ext cx="3672408" cy="50784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04664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Это Соня.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Нажми на стрелку и составь по картинкам предложения про нее.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668344" y="5406249"/>
            <a:ext cx="1042416" cy="1042416"/>
          </a:xfrm>
          <a:prstGeom prst="actionButtonForwardNex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0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88869"/>
            <a:ext cx="1453436" cy="2160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6424" y="1615046"/>
            <a:ext cx="3227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к</a:t>
            </a:r>
            <a:r>
              <a:rPr lang="ru-RU" sz="4000" b="1" dirty="0" smtClean="0"/>
              <a:t>атается на 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38" y="1058146"/>
            <a:ext cx="2232248" cy="15964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24817"/>
            <a:ext cx="1453436" cy="21580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5051" y="4142983"/>
            <a:ext cx="1714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любит</a:t>
            </a:r>
            <a:endParaRPr lang="ru-RU" sz="4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967" y="3664163"/>
            <a:ext cx="1858764" cy="16655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09278" y="4142983"/>
            <a:ext cx="525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и</a:t>
            </a:r>
            <a:endParaRPr lang="ru-RU" sz="40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065" y="3684358"/>
            <a:ext cx="1938642" cy="1645331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668344" y="5329689"/>
            <a:ext cx="1042416" cy="1042416"/>
          </a:xfrm>
          <a:prstGeom prst="actionButtonForwardNex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94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56612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7923" y="980728"/>
            <a:ext cx="6480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У</a:t>
            </a:r>
            <a:endParaRPr lang="ru-RU" sz="6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0306"/>
            <a:ext cx="1411637" cy="19888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624632"/>
            <a:ext cx="1780406" cy="17804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23" y="2996952"/>
            <a:ext cx="1516534" cy="20171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13426" y="3651566"/>
            <a:ext cx="2585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у</a:t>
            </a:r>
            <a:r>
              <a:rPr lang="ru-RU" sz="4000" b="1" dirty="0" smtClean="0"/>
              <a:t>видела  в</a:t>
            </a:r>
            <a:endParaRPr lang="ru-RU" sz="40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993" y="3140968"/>
            <a:ext cx="1936824" cy="17290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140969"/>
            <a:ext cx="1561728" cy="1729081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657120" y="5423017"/>
            <a:ext cx="1042416" cy="1042416"/>
          </a:xfrm>
          <a:prstGeom prst="actionButtonForwardNex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59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75</Words>
  <Application>Microsoft Office PowerPoint</Application>
  <PresentationFormat>Экран (4:3)</PresentationFormat>
  <Paragraphs>23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20</cp:revision>
  <dcterms:created xsi:type="dcterms:W3CDTF">2021-05-08T09:40:21Z</dcterms:created>
  <dcterms:modified xsi:type="dcterms:W3CDTF">2021-06-13T05:40:50Z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997916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