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4" r:id="rId3"/>
    <p:sldId id="266" r:id="rId4"/>
    <p:sldId id="260" r:id="rId5"/>
    <p:sldId id="262" r:id="rId6"/>
    <p:sldId id="261" r:id="rId7"/>
    <p:sldId id="263" r:id="rId8"/>
    <p:sldId id="267" r:id="rId9"/>
    <p:sldId id="269" r:id="rId10"/>
    <p:sldId id="270" r:id="rId11"/>
    <p:sldId id="271" r:id="rId12"/>
    <p:sldId id="274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5F218-E583-4A7A-8A46-56193DB9688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A3F797-1586-49F3-88E8-0272E101830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Первые собаки-космонавты.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3F797-1586-49F3-88E8-0272E1018308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Инженер-конструктор космических кораблей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3F797-1586-49F3-88E8-0272E1018308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D75E28C-742D-48C0-971D-A42F8F9AA3B5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B232637-B521-41DA-822B-7D12BEC77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Russia-Moscow-VDNH-Rocket_R-7-1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.wikipedia.org/wiki/%D0%A4%D0%B0%D0%B9%D0%BB:Gagarin_space_suite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u.wikipedia.org/wiki/%D0%A4%D0%B0%D0%B9%D0%BB:Foale_ZeroG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924944"/>
            <a:ext cx="7772400" cy="1470025"/>
          </a:xfrm>
        </p:spPr>
        <p:txBody>
          <a:bodyPr/>
          <a:lstStyle/>
          <a:p>
            <a:pPr algn="ctr"/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6000" dirty="0" smtClean="0"/>
              <a:t>12 </a:t>
            </a:r>
            <a:r>
              <a:rPr lang="ru-RU" sz="6000" dirty="0" smtClean="0"/>
              <a:t>апреля –День космонавтики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6400800" cy="1752600"/>
          </a:xfrm>
        </p:spPr>
        <p:txBody>
          <a:bodyPr>
            <a:normAutofit/>
          </a:bodyPr>
          <a:lstStyle/>
          <a:p>
            <a:pPr algn="ctr"/>
            <a:endParaRPr lang="ru-RU" sz="36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0648"/>
            <a:ext cx="4584002" cy="28432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980728"/>
            <a:ext cx="3538736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92D050"/>
                </a:solidFill>
              </a:rPr>
              <a:t>КАК ПИТАЮТСЯ КОСМОНАВТЫ</a:t>
            </a:r>
            <a:endParaRPr lang="ru-RU" sz="4000" dirty="0">
              <a:solidFill>
                <a:srgbClr val="92D050"/>
              </a:solidFill>
            </a:endParaRPr>
          </a:p>
        </p:txBody>
      </p:sp>
      <p:pic>
        <p:nvPicPr>
          <p:cNvPr id="26627" name="Содержимое 3" descr="еда космонавтов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332656"/>
            <a:ext cx="3431458" cy="3024336"/>
          </a:xfrm>
        </p:spPr>
      </p:pic>
      <p:pic>
        <p:nvPicPr>
          <p:cNvPr id="4" name="Содержимое 3" descr="еда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139952" y="2564904"/>
            <a:ext cx="4853756" cy="3429988"/>
          </a:xfrm>
          <a:prstGeom prst="rect">
            <a:avLst/>
          </a:prstGeom>
        </p:spPr>
      </p:pic>
      <p:pic>
        <p:nvPicPr>
          <p:cNvPr id="5" name="Содержимое 3" descr="еда космонавтов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51520" y="3573016"/>
            <a:ext cx="3705622" cy="288820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Admin\Мои документы\Мои рисунки\kosm1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0424"/>
            <a:ext cx="7965504" cy="6827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548680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0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АППЛИКАЦИЯ   ИЗ ГЕОМЕТРИЧЕСКИХ ФИГУР</a:t>
            </a:r>
            <a:endParaRPr lang="ru-RU" sz="5400" dirty="0"/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ппликации из геометрических фигур: шаблоны в 4 класс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08912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437112"/>
            <a:ext cx="3861048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Собака Лайка</a:t>
            </a:r>
            <a:endParaRPr lang="ru-RU" sz="36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92696"/>
            <a:ext cx="4154234" cy="311567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284984"/>
            <a:ext cx="4073647" cy="28666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04048" y="1556792"/>
            <a:ext cx="346729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Белка и Стрелка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upload.wikimedia.org/wikipedia/commons/thumb/2/2b/Russia-Moscow-VDNH-Rocket_R-7-1.jpg/200px-Russia-Moscow-VDNH-Rocket_R-7-1.jpg">
            <a:hlinkClick r:id="rId3" tooltip="&quot;Копия ракеты Р-7 в Москве на ВДНХ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2276872"/>
            <a:ext cx="2880320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 l="52209"/>
          <a:stretch>
            <a:fillRect/>
          </a:stretch>
        </p:blipFill>
        <p:spPr>
          <a:xfrm>
            <a:off x="1187624" y="1700808"/>
            <a:ext cx="2304256" cy="38204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2241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92D050"/>
                </a:solidFill>
              </a:rPr>
              <a:t>Сергей Королёв </a:t>
            </a:r>
            <a:r>
              <a:rPr lang="ru-RU" dirty="0" smtClean="0">
                <a:solidFill>
                  <a:srgbClr val="92D050"/>
                </a:solidFill>
              </a:rPr>
              <a:t/>
            </a:r>
            <a:br>
              <a:rPr lang="ru-RU" dirty="0" smtClean="0">
                <a:solidFill>
                  <a:srgbClr val="92D050"/>
                </a:solidFill>
              </a:rPr>
            </a:br>
            <a:r>
              <a:rPr lang="ru-RU" sz="2400" dirty="0" smtClean="0">
                <a:solidFill>
                  <a:srgbClr val="92D050"/>
                </a:solidFill>
              </a:rPr>
              <a:t>инженер-конструктор  ракетно-космических систем</a:t>
            </a:r>
            <a:endParaRPr lang="ru-RU" sz="2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2"/>
          <p:cNvSpPr>
            <a:spLocks noGrp="1"/>
          </p:cNvSpPr>
          <p:nvPr>
            <p:ph idx="1"/>
          </p:nvPr>
        </p:nvSpPr>
        <p:spPr>
          <a:xfrm>
            <a:off x="428625" y="428625"/>
            <a:ext cx="8229600" cy="1344191"/>
          </a:xfrm>
        </p:spPr>
        <p:txBody>
          <a:bodyPr>
            <a:normAutofit lnSpcReduction="10000"/>
          </a:bodyPr>
          <a:lstStyle/>
          <a:p>
            <a:pPr algn="ctr">
              <a:buFont typeface="Arial" charset="0"/>
              <a:buNone/>
            </a:pPr>
            <a:r>
              <a:rPr lang="ru-RU" dirty="0" smtClean="0">
                <a:solidFill>
                  <a:srgbClr val="92D050"/>
                </a:solidFill>
              </a:rPr>
              <a:t>   12   апреля   1961 г.  - совершён первый полёт человека в космос на корабле Восток-1, СССР. </a:t>
            </a:r>
          </a:p>
          <a:p>
            <a:pPr algn="ctr"/>
            <a:endParaRPr lang="ru-RU" dirty="0" smtClean="0">
              <a:solidFill>
                <a:srgbClr val="92D050"/>
              </a:solidFill>
            </a:endParaRPr>
          </a:p>
        </p:txBody>
      </p:sp>
      <p:pic>
        <p:nvPicPr>
          <p:cNvPr id="4" name="Рисунок 3" descr="Портрет">
            <a:hlinkClick r:id="rId2" tooltip="Портрет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628800"/>
            <a:ext cx="3000396" cy="41434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700808"/>
            <a:ext cx="2815597" cy="40453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83568" y="6021288"/>
            <a:ext cx="774149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ru-RU" sz="4000" b="1" dirty="0">
                <a:solidFill>
                  <a:srgbClr val="92D050"/>
                </a:solidFill>
                <a:latin typeface="Monotype Corsiva" pitchFamily="66" charset="0"/>
              </a:rPr>
              <a:t>Юрий </a:t>
            </a:r>
            <a:r>
              <a:rPr lang="ru-RU" sz="4000" b="1" dirty="0" smtClean="0">
                <a:solidFill>
                  <a:srgbClr val="92D050"/>
                </a:solidFill>
                <a:latin typeface="Monotype Corsiva" pitchFamily="66" charset="0"/>
              </a:rPr>
              <a:t>Алексеевич Гагарин </a:t>
            </a:r>
            <a:endParaRPr lang="ru-RU" sz="4000" b="1" dirty="0">
              <a:solidFill>
                <a:srgbClr val="92D050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17565" y="3284984"/>
            <a:ext cx="9092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92D050"/>
                </a:solidFill>
                <a:latin typeface="+mj-lt"/>
              </a:rPr>
              <a:t>108</a:t>
            </a:r>
          </a:p>
          <a:p>
            <a:pPr algn="ctr"/>
            <a:r>
              <a:rPr lang="ru-RU" b="1" dirty="0" smtClean="0">
                <a:solidFill>
                  <a:srgbClr val="92D050"/>
                </a:solidFill>
                <a:latin typeface="+mj-lt"/>
              </a:rPr>
              <a:t> минут </a:t>
            </a:r>
            <a:endParaRPr lang="ru-RU" b="1" dirty="0">
              <a:solidFill>
                <a:srgbClr val="92D050"/>
              </a:solidFill>
              <a:latin typeface="+mj-lt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upload.wikimedia.org/wikipedia/commons/thumb/c/c4/Foale_ZeroG.jpg/400px-Foale_ZeroG.jpg">
            <a:hlinkClick r:id="rId2" tooltip="&quot;Космонавты и астронавты на борту Международной космической станции.&quot;"/>
          </p:cNvPr>
          <p:cNvPicPr/>
          <p:nvPr/>
        </p:nvPicPr>
        <p:blipFill>
          <a:blip r:embed="rId3" cstate="print"/>
          <a:srcRect b="2273"/>
          <a:stretch>
            <a:fillRect/>
          </a:stretch>
        </p:blipFill>
        <p:spPr bwMode="auto">
          <a:xfrm>
            <a:off x="683568" y="3501008"/>
            <a:ext cx="5688632" cy="3096344"/>
          </a:xfrm>
          <a:prstGeom prst="rect">
            <a:avLst/>
          </a:prstGeom>
          <a:ln w="1905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Содержимое 3" descr="ракета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60648"/>
            <a:ext cx="3081485" cy="30333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Содержимое 2"/>
          <p:cNvSpPr>
            <a:spLocks noGrp="1"/>
          </p:cNvSpPr>
          <p:nvPr>
            <p:ph idx="1"/>
          </p:nvPr>
        </p:nvSpPr>
        <p:spPr>
          <a:xfrm>
            <a:off x="500063" y="357188"/>
            <a:ext cx="8229600" cy="185737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dirty="0" smtClean="0">
                <a:solidFill>
                  <a:srgbClr val="FFFF00"/>
                </a:solidFill>
              </a:rPr>
              <a:t>   </a:t>
            </a:r>
            <a:r>
              <a:rPr lang="ru-RU" dirty="0" smtClean="0">
                <a:solidFill>
                  <a:srgbClr val="92D050"/>
                </a:solidFill>
              </a:rPr>
              <a:t>18 марта 1965 г. —</a:t>
            </a:r>
          </a:p>
          <a:p>
            <a:pPr algn="ctr">
              <a:buFont typeface="Arial" charset="0"/>
              <a:buNone/>
            </a:pPr>
            <a:r>
              <a:rPr lang="ru-RU" dirty="0" smtClean="0">
                <a:solidFill>
                  <a:srgbClr val="92D050"/>
                </a:solidFill>
              </a:rPr>
              <a:t> совершён первый выход человека в открытый космос с корабля Восход-2 </a:t>
            </a:r>
          </a:p>
          <a:p>
            <a:endParaRPr lang="ru-RU" dirty="0" smtClean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267744" y="2132856"/>
            <a:ext cx="3214710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796136" y="4437112"/>
            <a:ext cx="22266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92D050"/>
                </a:solidFill>
              </a:rPr>
              <a:t>Алексей </a:t>
            </a:r>
          </a:p>
          <a:p>
            <a:r>
              <a:rPr lang="ru-RU" sz="4000" dirty="0" smtClean="0">
                <a:solidFill>
                  <a:srgbClr val="92D050"/>
                </a:solidFill>
              </a:rPr>
              <a:t>Леонов </a:t>
            </a:r>
            <a:endParaRPr lang="ru-RU" sz="40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4221088"/>
            <a:ext cx="2890093" cy="2214562"/>
          </a:xfrm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Валентина Терешкова</a:t>
            </a:r>
            <a:endParaRPr lang="ru-RU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132856"/>
            <a:ext cx="2994099" cy="43712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331640" y="260648"/>
            <a:ext cx="63589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92D050"/>
                </a:solidFill>
              </a:rPr>
              <a:t>Первая женщина – </a:t>
            </a:r>
          </a:p>
          <a:p>
            <a:pPr algn="ctr"/>
            <a:r>
              <a:rPr lang="ru-RU" sz="4800" dirty="0" smtClean="0">
                <a:solidFill>
                  <a:srgbClr val="92D050"/>
                </a:solidFill>
              </a:rPr>
              <a:t>космонавт </a:t>
            </a:r>
            <a:endParaRPr lang="ru-RU" sz="48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1340768"/>
            <a:ext cx="3826768" cy="1152128"/>
          </a:xfrm>
        </p:spPr>
        <p:txBody>
          <a:bodyPr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92D050"/>
                </a:solidFill>
              </a:rPr>
              <a:t>ОДЕЖДА КОСМОНАВТОВ</a:t>
            </a:r>
            <a:endParaRPr lang="ru-RU" sz="4400" dirty="0">
              <a:solidFill>
                <a:srgbClr val="92D050"/>
              </a:solidFill>
            </a:endParaRPr>
          </a:p>
        </p:txBody>
      </p:sp>
      <p:pic>
        <p:nvPicPr>
          <p:cNvPr id="22531" name="Содержимое 3" descr="одежда космонавто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260648"/>
            <a:ext cx="4926863" cy="3744416"/>
          </a:xfrm>
        </p:spPr>
      </p:pic>
      <p:pic>
        <p:nvPicPr>
          <p:cNvPr id="4" name="Содержимое 3" descr="55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283968" y="3284984"/>
            <a:ext cx="4564013" cy="3276727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80</TotalTime>
  <Words>76</Words>
  <Application>Microsoft Office PowerPoint</Application>
  <PresentationFormat>Экран (4:3)</PresentationFormat>
  <Paragraphs>22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Метро</vt:lpstr>
      <vt:lpstr> 12 апреля –День космонавтики</vt:lpstr>
      <vt:lpstr>Слайд 2</vt:lpstr>
      <vt:lpstr>Собака Лайка</vt:lpstr>
      <vt:lpstr>Сергей Королёв  инженер-конструктор  ракетно-космических систем</vt:lpstr>
      <vt:lpstr>Слайд 5</vt:lpstr>
      <vt:lpstr>Слайд 6</vt:lpstr>
      <vt:lpstr>Слайд 7</vt:lpstr>
      <vt:lpstr>Валентина Терешкова</vt:lpstr>
      <vt:lpstr>ОДЕЖДА КОСМОНАВТОВ</vt:lpstr>
      <vt:lpstr>КАК ПИТАЮТСЯ КОСМОНАВТЫ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апреля –День космонавтики</dc:title>
  <dc:creator>Я-ПК</dc:creator>
  <cp:lastModifiedBy>User</cp:lastModifiedBy>
  <cp:revision>12</cp:revision>
  <dcterms:created xsi:type="dcterms:W3CDTF">2013-04-14T07:17:50Z</dcterms:created>
  <dcterms:modified xsi:type="dcterms:W3CDTF">2020-04-06T15:25:22Z</dcterms:modified>
</cp:coreProperties>
</file>