
<file path=[Content_Types].xml><?xml version="1.0" encoding="utf-8"?>
<Types xmlns="http://schemas.openxmlformats.org/package/2006/content-types">
  <Default ContentType="image/jpeg" Extension="jpeg"/>
  <Default ContentType="image/jpeg" Extension="jpg"/>
  <Default ContentType="image/png" Extension="png"/>
  <Default ContentType="application/vnd.openxmlformats-package.relationships+xml" Extension="rels"/>
  <Default ContentType="application/xml" Extension="xml"/>
  <Override ContentType="application/vnd.openxmlformats-officedocument.presentationml.presentation.main+xml" PartName="/ppt/presentation.xml"/>
  <Override ContentType="application/vnd.openxmlformats-officedocument.presentationml.slideMaster+xml" PartName="/ppt/slideMasters/slideMaster1.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4.xml"/>
  <Override ContentType="application/vnd.openxmlformats-officedocument.presentationml.slide+xml" PartName="/ppt/slides/slide5.xml"/>
  <Override ContentType="application/vnd.openxmlformats-officedocument.presentationml.slide+xml" PartName="/ppt/slides/slide6.xml"/>
  <Override ContentType="application/vnd.openxmlformats-officedocument.presentationml.slide+xml" PartName="/ppt/slides/slide7.xml"/>
  <Override ContentType="application/vnd.openxmlformats-officedocument.presentationml.slide+xml" PartName="/ppt/slides/slide8.xml"/>
  <Override ContentType="application/vnd.openxmlformats-officedocument.presentationml.slide+xml" PartName="/ppt/slides/slide9.xml"/>
  <Override ContentType="application/vnd.openxmlformats-officedocument.presentationml.slide+xml" PartName="/ppt/slides/slide10.xml"/>
  <Override ContentType="application/vnd.openxmlformats-officedocument.presentationml.slide+xml" PartName="/ppt/slides/slide11.xml"/>
  <Override ContentType="application/vnd.openxmlformats-officedocument.presentationml.slide+xml" PartName="/ppt/slides/slide12.xml"/>
  <Override ContentType="application/vnd.openxmlformats-officedocument.presentationml.slide+xml" PartName="/ppt/slides/slide13.xml"/>
  <Override ContentType="application/vnd.openxmlformats-officedocument.presentationml.slide+xml" PartName="/ppt/slides/slide14.xml"/>
  <Override ContentType="application/vnd.openxmlformats-officedocument.presentationml.presProps+xml" PartName="/ppt/presProps.xml"/>
  <Override ContentType="application/vnd.openxmlformats-officedocument.presentationml.viewProps+xml" PartName="/ppt/viewProps.xml"/>
  <Override ContentType="application/vnd.openxmlformats-officedocument.theme+xml" PartName="/ppt/theme/theme1.xml"/>
  <Override ContentType="application/vnd.openxmlformats-officedocument.presentationml.tableStyles+xml" PartName="/ppt/tableStyles.xml"/>
  <Override ContentType="application/vnd.openxmlformats-officedocument.presentationml.slideLayout+xml" PartName="/ppt/slideLayouts/slideLayout1.xml"/>
  <Override ContentType="application/vnd.openxmlformats-officedocument.presentationml.slideLayout+xml" PartName="/ppt/slideLayouts/slideLayout2.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6.xml"/>
  <Override ContentType="application/vnd.openxmlformats-officedocument.presentationml.slideLayout+xml" PartName="/ppt/slideLayouts/slideLayout7.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Layout+xml" PartName="/ppt/slideLayouts/slideLayout10.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3.xml"/>
  <Override ContentType="application/vnd.openxmlformats-officedocument.presentationml.slideLayout+xml" PartName="/ppt/slideLayouts/slideLayout14.xml"/>
  <Override ContentType="application/vnd.openxmlformats-officedocument.presentationml.slideLayout+xml" PartName="/ppt/slideLayouts/slideLayout15.xml"/>
  <Override ContentType="application/vnd.openxmlformats-officedocument.presentationml.slideLayout+xml" PartName="/ppt/slideLayouts/slideLayout16.xml"/>
  <Override ContentType="application/vnd.openxmlformats-officedocument.presentationml.slideLayout+xml" PartName="/ppt/slideLayouts/slideLayout17.xml"/>
  <Override ContentType="application/vnd.openxmlformats-package.core-properties+xml" PartName="/docProps/core.xml"/>
  <Override ContentType="application/vnd.openxmlformats-officedocument.extended-properties+xml" PartName="/docProps/app.xml"/>
  <Override ContentType="application/vnd.openxmlformats-officedocument.custom-properties+xml" PartName="/docProps/custom.xml"/>
</Types>
</file>

<file path=_rels/.rels><?xml version="1.0" encoding="UTF-8" standalone="yes" ?><Relationships xmlns="http://schemas.openxmlformats.org/package/2006/relationships"><Relationship Id="rId3" Target="docProps/core.xml" Type="http://schemas.openxmlformats.org/package/2006/relationships/metadata/core-properties"/><Relationship Id="rId2" Target="docProps/thumbnail.jpeg" Type="http://schemas.openxmlformats.org/package/2006/relationships/metadata/thumbnail"/><Relationship Id="rId1" Target="ppt/presentation.xml" Type="http://schemas.openxmlformats.org/officeDocument/2006/relationships/officeDocument"/><Relationship Id="rId4" Target="docProps/app.xml" Type="http://schemas.openxmlformats.org/officeDocument/2006/relationships/extended-properties"/><Relationship Id="rId5" Target="docProps/custom.xml" Type="http://schemas.openxmlformats.org/officeDocument/2006/relationships/custom-properties"/></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5" r:id="rId6"/>
    <p:sldId id="260" r:id="rId7"/>
    <p:sldId id="261" r:id="rId8"/>
    <p:sldId id="262" r:id="rId9"/>
    <p:sldId id="263" r:id="rId10"/>
    <p:sldId id="264"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8" d="100"/>
          <a:sy n="68" d="100"/>
        </p:scale>
        <p:origin x="792"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grpSp>
        <p:nvGrpSpPr>
          <p:cNvPr id="7" name="Group 6"/>
          <p:cNvGrpSpPr/>
          <p:nvPr/>
        </p:nvGrpSpPr>
        <p:grpSpPr>
          <a:xfrm>
            <a:off x="-16934" y="0"/>
            <a:ext cx="12231160" cy="6856214"/>
            <a:chOff x="-16934" y="0"/>
            <a:chExt cx="12231160" cy="6856214"/>
          </a:xfrm>
        </p:grpSpPr>
        <p:pic>
          <p:nvPicPr>
            <p:cNvPr id="16" name="Picture 15" descr="HD-PanelTitleR1.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6" name="Rectangle 25"/>
            <p:cNvSpPr/>
            <p:nvPr/>
          </p:nvSpPr>
          <p:spPr>
            <a:xfrm>
              <a:off x="2328332" y="1540931"/>
              <a:ext cx="7543802" cy="3835401"/>
            </a:xfrm>
            <a:prstGeom prst="rect">
              <a:avLst/>
            </a:prstGeom>
            <a:noFill/>
            <a:ln w="15875">
              <a:miter lim="800000"/>
            </a:ln>
          </p:spPr>
          <p:style>
            <a:lnRef idx="1">
              <a:schemeClr val="accent1"/>
            </a:lnRef>
            <a:fillRef idx="3">
              <a:schemeClr val="accent1"/>
            </a:fillRef>
            <a:effectRef idx="2">
              <a:schemeClr val="accent1"/>
            </a:effectRef>
            <a:fontRef idx="minor">
              <a:schemeClr val="lt1"/>
            </a:fontRef>
          </p:style>
        </p:sp>
        <p:pic>
          <p:nvPicPr>
            <p:cNvPr id="17" name="Picture 16"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6934" y="3147609"/>
              <a:ext cx="2478024" cy="612648"/>
            </a:xfrm>
            <a:prstGeom prst="rect">
              <a:avLst/>
            </a:prstGeom>
          </p:spPr>
        </p:pic>
        <p:pic>
          <p:nvPicPr>
            <p:cNvPr id="20" name="Picture 19" descr="HDRibbonTitle-UniformTrim.png"/>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9736202" y="3147609"/>
              <a:ext cx="2478024" cy="612648"/>
            </a:xfrm>
            <a:prstGeom prst="rect">
              <a:avLst/>
            </a:prstGeom>
          </p:spPr>
        </p:pic>
      </p:grpSp>
      <p:sp>
        <p:nvSpPr>
          <p:cNvPr id="2" name="Title 1"/>
          <p:cNvSpPr>
            <a:spLocks noGrp="1"/>
          </p:cNvSpPr>
          <p:nvPr>
            <p:ph type="ctrTitle"/>
          </p:nvPr>
        </p:nvSpPr>
        <p:spPr>
          <a:xfrm>
            <a:off x="2692398" y="1871131"/>
            <a:ext cx="6815669" cy="1515533"/>
          </a:xfrm>
        </p:spPr>
        <p:txBody>
          <a:bodyPr anchor="b">
            <a:noAutofit/>
          </a:bodyPr>
          <a:lstStyle>
            <a:lvl1pPr algn="ctr">
              <a:defRPr sz="5400">
                <a:effectLst/>
              </a:defRPr>
            </a:lvl1pPr>
          </a:lstStyle>
          <a:p>
            <a:r>
              <a:rPr lang="ru-RU"/>
              <a:t>Образец заголовка</a:t>
            </a:r>
            <a:endParaRPr lang="en-US" dirty="0"/>
          </a:p>
        </p:txBody>
      </p:sp>
      <p:sp>
        <p:nvSpPr>
          <p:cNvPr id="3" name="Subtitle 2"/>
          <p:cNvSpPr>
            <a:spLocks noGrp="1"/>
          </p:cNvSpPr>
          <p:nvPr>
            <p:ph type="subTitle" idx="1"/>
          </p:nvPr>
        </p:nvSpPr>
        <p:spPr>
          <a:xfrm>
            <a:off x="2692398" y="3657597"/>
            <a:ext cx="6815669" cy="1320802"/>
          </a:xfrm>
        </p:spPr>
        <p:txBody>
          <a:bodyPr anchor="t">
            <a:normAutofit/>
          </a:bodyPr>
          <a:lstStyle>
            <a:lvl1pPr marL="0" indent="0" algn="ct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a:xfrm>
            <a:off x="7983232" y="5037663"/>
            <a:ext cx="897467" cy="279400"/>
          </a:xfrm>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a:xfrm>
            <a:off x="2692397" y="5037663"/>
            <a:ext cx="5214635" cy="279400"/>
          </a:xfrm>
        </p:spPr>
        <p:txBody>
          <a:bodyPr/>
          <a:lstStyle/>
          <a:p>
            <a:endParaRPr lang="ru-RU"/>
          </a:p>
        </p:txBody>
      </p:sp>
      <p:sp>
        <p:nvSpPr>
          <p:cNvPr id="6" name="Slide Number Placeholder 5"/>
          <p:cNvSpPr>
            <a:spLocks noGrp="1"/>
          </p:cNvSpPr>
          <p:nvPr>
            <p:ph type="sldNum" sz="quarter" idx="12"/>
          </p:nvPr>
        </p:nvSpPr>
        <p:spPr>
          <a:xfrm>
            <a:off x="8956900" y="5037663"/>
            <a:ext cx="551167" cy="279400"/>
          </a:xfrm>
        </p:spPr>
        <p:txBody>
          <a:bodyPr/>
          <a:lstStyle/>
          <a:p>
            <a:fld id="{FA2CC582-29CA-472A-88A6-48F4C52B643F}" type="slidenum">
              <a:rPr lang="ru-RU" smtClean="0"/>
              <a:t>‹#›</a:t>
            </a:fld>
            <a:endParaRPr lang="ru-RU"/>
          </a:p>
        </p:txBody>
      </p:sp>
      <p:cxnSp>
        <p:nvCxnSpPr>
          <p:cNvPr id="15" name="Straight Connector 14"/>
          <p:cNvCxnSpPr/>
          <p:nvPr/>
        </p:nvCxnSpPr>
        <p:spPr>
          <a:xfrm>
            <a:off x="2692399" y="3522131"/>
            <a:ext cx="6815668" cy="0"/>
          </a:xfrm>
          <a:prstGeom prst="line">
            <a:avLst/>
          </a:prstGeom>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5282519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401" y="4815415"/>
            <a:ext cx="9609666" cy="566738"/>
          </a:xfrm>
        </p:spPr>
        <p:txBody>
          <a:bodyPr anchor="b">
            <a:normAutofit/>
          </a:bodyPr>
          <a:lstStyle>
            <a:lvl1pPr algn="ctr">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1041427" y="1041399"/>
            <a:ext cx="10105972" cy="3335869"/>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401" y="5382153"/>
            <a:ext cx="9609666"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34FEABD-5A23-4010-8E49-49D76635745C}"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34849654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1303868" y="982132"/>
            <a:ext cx="9592732" cy="2954868"/>
          </a:xfrm>
        </p:spPr>
        <p:txBody>
          <a:bodyPr anchor="ctr">
            <a:normAutofit/>
          </a:bodyPr>
          <a:lstStyle>
            <a:lvl1pPr algn="ctr">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303868" y="4343399"/>
            <a:ext cx="9592732"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cxnSp>
        <p:nvCxnSpPr>
          <p:cNvPr id="15" name="Straight Connector 14"/>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2400881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370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674812" y="3352800"/>
            <a:ext cx="8839202" cy="584200"/>
          </a:xfrm>
        </p:spPr>
        <p:txBody>
          <a:bodyPr anchor="ctr">
            <a:normAutofit/>
          </a:bodyPr>
          <a:lstStyle>
            <a:lvl1pPr marL="0" indent="0" algn="r">
              <a:buFontTx/>
              <a:buNone/>
              <a:defRPr sz="20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1295401" y="4343399"/>
            <a:ext cx="9609666" cy="1532467"/>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sp>
        <p:nvSpPr>
          <p:cNvPr id="14" name="TextBox 13"/>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600267" y="2827870"/>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19" name="Straight Connector 18"/>
          <p:cNvCxnSpPr/>
          <p:nvPr/>
        </p:nvCxnSpPr>
        <p:spPr>
          <a:xfrm>
            <a:off x="1396169" y="4140199"/>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28719060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295402" y="3308581"/>
            <a:ext cx="9609668" cy="1468800"/>
          </a:xfrm>
        </p:spPr>
        <p:txBody>
          <a:bodyPr anchor="b">
            <a:normAutofit/>
          </a:bodyPr>
          <a:lstStyle>
            <a:lvl1pPr algn="l">
              <a:defRPr sz="3200" b="0" cap="none"/>
            </a:lvl1pPr>
          </a:lstStyle>
          <a:p>
            <a:r>
              <a:rPr lang="ru-RU"/>
              <a:t>Образец заголовка</a:t>
            </a:r>
            <a:endParaRPr lang="en-US" dirty="0"/>
          </a:p>
        </p:txBody>
      </p:sp>
      <p:sp>
        <p:nvSpPr>
          <p:cNvPr id="3" name="Text Placeholder 2"/>
          <p:cNvSpPr>
            <a:spLocks noGrp="1"/>
          </p:cNvSpPr>
          <p:nvPr>
            <p:ph type="body" idx="1"/>
          </p:nvPr>
        </p:nvSpPr>
        <p:spPr>
          <a:xfrm>
            <a:off x="1295401" y="4777381"/>
            <a:ext cx="9609668"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22587316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446213" y="982132"/>
            <a:ext cx="9296398" cy="2243668"/>
          </a:xfrm>
        </p:spPr>
        <p:txBody>
          <a:bodyPr anchor="ctr">
            <a:normAutofit/>
          </a:bodyPr>
          <a:lstStyle>
            <a:lvl1pPr algn="ctr">
              <a:defRPr sz="3200" b="0" cap="none">
                <a:solidFill>
                  <a:schemeClr val="tx1"/>
                </a:solidFill>
              </a:defRPr>
            </a:lvl1pPr>
          </a:lstStyle>
          <a:p>
            <a:r>
              <a:rPr lang="ru-RU"/>
              <a:t>Образец заголовка</a:t>
            </a:r>
            <a:endParaRPr lang="en-US" dirty="0"/>
          </a:p>
        </p:txBody>
      </p:sp>
      <p:sp>
        <p:nvSpPr>
          <p:cNvPr id="23" name="Text Placeholder 2"/>
          <p:cNvSpPr>
            <a:spLocks noGrp="1"/>
          </p:cNvSpPr>
          <p:nvPr>
            <p:ph type="body" idx="13"/>
          </p:nvPr>
        </p:nvSpPr>
        <p:spPr>
          <a:xfrm>
            <a:off x="1295401" y="3639312"/>
            <a:ext cx="9609668" cy="886968"/>
          </a:xfrm>
        </p:spPr>
        <p:txBody>
          <a:bodyPr anchor="b">
            <a:normAutofit/>
          </a:bodyPr>
          <a:lstStyle>
            <a:lvl1pPr marL="0" indent="0" algn="l">
              <a:spcBef>
                <a:spcPts val="0"/>
              </a:spcBef>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1" y="4529667"/>
            <a:ext cx="9609668" cy="13462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sp>
        <p:nvSpPr>
          <p:cNvPr id="12" name="TextBox 11"/>
          <p:cNvSpPr txBox="1"/>
          <p:nvPr/>
        </p:nvSpPr>
        <p:spPr>
          <a:xfrm>
            <a:off x="862013" y="879961"/>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3" name="TextBox 12"/>
          <p:cNvSpPr txBox="1"/>
          <p:nvPr/>
        </p:nvSpPr>
        <p:spPr>
          <a:xfrm>
            <a:off x="10600267" y="259926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cxnSp>
        <p:nvCxnSpPr>
          <p:cNvPr id="26" name="Straight Connector 25"/>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7429639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1295401" y="982132"/>
            <a:ext cx="9609666" cy="2243668"/>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20" name="Text Placeholder 2"/>
          <p:cNvSpPr>
            <a:spLocks noGrp="1"/>
          </p:cNvSpPr>
          <p:nvPr>
            <p:ph type="body" idx="13"/>
          </p:nvPr>
        </p:nvSpPr>
        <p:spPr>
          <a:xfrm>
            <a:off x="1295401" y="3630168"/>
            <a:ext cx="9609668" cy="841248"/>
          </a:xfrm>
        </p:spPr>
        <p:txBody>
          <a:bodyPr anchor="b">
            <a:normAutofit/>
          </a:bodyPr>
          <a:lstStyle>
            <a:lvl1pPr marL="0" indent="0" algn="l">
              <a:spcBef>
                <a:spcPts val="0"/>
              </a:spcBef>
              <a:buNone/>
              <a:defRPr sz="2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3" name="Text Placeholder 2"/>
          <p:cNvSpPr>
            <a:spLocks noGrp="1"/>
          </p:cNvSpPr>
          <p:nvPr>
            <p:ph type="body" idx="1"/>
          </p:nvPr>
        </p:nvSpPr>
        <p:spPr>
          <a:xfrm>
            <a:off x="1295400" y="4470399"/>
            <a:ext cx="9609670" cy="1405467"/>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cxnSp>
        <p:nvCxnSpPr>
          <p:cNvPr id="15" name="Straight Connector 14"/>
          <p:cNvCxnSpPr/>
          <p:nvPr/>
        </p:nvCxnSpPr>
        <p:spPr>
          <a:xfrm>
            <a:off x="1396169" y="3429000"/>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037688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6739593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9356" y="982131"/>
            <a:ext cx="1890895" cy="4893735"/>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1295398" y="982132"/>
            <a:ext cx="7433025" cy="4893734"/>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cxnSp>
        <p:nvCxnSpPr>
          <p:cNvPr id="14" name="Straight Connector 13"/>
          <p:cNvCxnSpPr/>
          <p:nvPr/>
        </p:nvCxnSpPr>
        <p:spPr>
          <a:xfrm>
            <a:off x="8863890" y="990600"/>
            <a:ext cx="0" cy="487680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6097626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cxnSp>
        <p:nvCxnSpPr>
          <p:cNvPr id="7" name="Straight Connector 6"/>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38197505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015069" y="1752606"/>
            <a:ext cx="8158688" cy="1822514"/>
          </a:xfrm>
        </p:spPr>
        <p:txBody>
          <a:bodyPr anchor="b">
            <a:normAutofit/>
          </a:bodyPr>
          <a:lstStyle>
            <a:lvl1pPr algn="ctr">
              <a:defRPr sz="4400" b="0" cap="none"/>
            </a:lvl1pPr>
          </a:lstStyle>
          <a:p>
            <a:r>
              <a:rPr lang="ru-RU"/>
              <a:t>Образец заголовка</a:t>
            </a:r>
            <a:endParaRPr lang="en-US" dirty="0"/>
          </a:p>
        </p:txBody>
      </p:sp>
      <p:sp>
        <p:nvSpPr>
          <p:cNvPr id="3" name="Text Placeholder 2"/>
          <p:cNvSpPr>
            <a:spLocks noGrp="1"/>
          </p:cNvSpPr>
          <p:nvPr>
            <p:ph type="body" idx="1"/>
          </p:nvPr>
        </p:nvSpPr>
        <p:spPr>
          <a:xfrm>
            <a:off x="2015067" y="3846051"/>
            <a:ext cx="8158690" cy="954547"/>
          </a:xfrm>
        </p:spPr>
        <p:txBody>
          <a:bodyPr anchor="t">
            <a:normAutofit/>
          </a:bodyPr>
          <a:lstStyle>
            <a:lvl1pPr marL="0" indent="0" algn="ctr">
              <a:buNone/>
              <a:defRPr sz="24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C34FEABD-5A23-4010-8E49-49D76635745C}" type="datetimeFigureOut">
              <a:rPr lang="ru-RU" smtClean="0"/>
              <a:t>16.06.2021</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A2CC582-29CA-472A-88A6-48F4C52B643F}" type="slidenum">
              <a:rPr lang="ru-RU" smtClean="0"/>
              <a:t>‹#›</a:t>
            </a:fld>
            <a:endParaRPr lang="ru-RU"/>
          </a:p>
        </p:txBody>
      </p:sp>
      <p:cxnSp>
        <p:nvCxnSpPr>
          <p:cNvPr id="16" name="Straight Connector 15"/>
          <p:cNvCxnSpPr/>
          <p:nvPr/>
        </p:nvCxnSpPr>
        <p:spPr>
          <a:xfrm>
            <a:off x="2012723" y="3710585"/>
            <a:ext cx="8163380"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66522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cxnSp>
        <p:nvCxnSpPr>
          <p:cNvPr id="8" name="Straight Connector 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1298448"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6181344" y="2560320"/>
            <a:ext cx="4718304" cy="3310128"/>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C34FEABD-5A23-4010-8E49-49D76635745C}"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35193403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129540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129540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180670" y="2658533"/>
            <a:ext cx="4718304" cy="576262"/>
          </a:xfrm>
        </p:spPr>
        <p:txBody>
          <a:bodyPr anchor="b">
            <a:noAutofit/>
          </a:bodyPr>
          <a:lstStyle>
            <a:lvl1pPr marL="0" indent="0">
              <a:spcBef>
                <a:spcPts val="672"/>
              </a:spcBef>
              <a:spcAft>
                <a:spcPts val="600"/>
              </a:spcAft>
              <a:buNone/>
              <a:defRPr sz="28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6180670" y="3243262"/>
            <a:ext cx="4718304" cy="2632605"/>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C34FEABD-5A23-4010-8E49-49D76635745C}" type="datetimeFigureOut">
              <a:rPr lang="ru-RU" smtClean="0"/>
              <a:t>16.06.2021</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A2CC582-29CA-472A-88A6-48F4C52B643F}" type="slidenum">
              <a:rPr lang="ru-RU" smtClean="0"/>
              <a:t>‹#›</a:t>
            </a:fld>
            <a:endParaRPr lang="ru-RU"/>
          </a:p>
        </p:txBody>
      </p:sp>
      <p:cxnSp>
        <p:nvCxnSpPr>
          <p:cNvPr id="18" name="Straight Connector 17"/>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1710732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C34FEABD-5A23-4010-8E49-49D76635745C}" type="datetimeFigureOut">
              <a:rPr lang="ru-RU" smtClean="0"/>
              <a:t>16.06.2021</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A2CC582-29CA-472A-88A6-48F4C52B643F}" type="slidenum">
              <a:rPr lang="ru-RU" smtClean="0"/>
              <a:t>‹#›</a:t>
            </a:fld>
            <a:endParaRPr lang="ru-RU"/>
          </a:p>
        </p:txBody>
      </p:sp>
      <p:cxnSp>
        <p:nvCxnSpPr>
          <p:cNvPr id="14" name="Straight Connector 13"/>
          <p:cNvCxnSpPr/>
          <p:nvPr/>
        </p:nvCxnSpPr>
        <p:spPr>
          <a:xfrm>
            <a:off x="1396169" y="2421466"/>
            <a:ext cx="94072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695465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34FEABD-5A23-4010-8E49-49D76635745C}" type="datetimeFigureOut">
              <a:rPr lang="ru-RU" smtClean="0"/>
              <a:t>16.06.2021</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23646785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3811" y="1388534"/>
            <a:ext cx="3718455" cy="1371600"/>
          </a:xfrm>
        </p:spPr>
        <p:txBody>
          <a:bodyPr anchor="b">
            <a:normAutofit/>
          </a:bodyPr>
          <a:lstStyle>
            <a:lvl1pPr algn="ctr">
              <a:defRPr sz="2400" b="0"/>
            </a:lvl1pPr>
          </a:lstStyle>
          <a:p>
            <a:r>
              <a:rPr lang="ru-RU"/>
              <a:t>Образец заголовка</a:t>
            </a:r>
            <a:endParaRPr lang="en-US" dirty="0"/>
          </a:p>
        </p:txBody>
      </p:sp>
      <p:sp>
        <p:nvSpPr>
          <p:cNvPr id="3" name="Content Placeholder 2"/>
          <p:cNvSpPr>
            <a:spLocks noGrp="1"/>
          </p:cNvSpPr>
          <p:nvPr>
            <p:ph idx="1"/>
          </p:nvPr>
        </p:nvSpPr>
        <p:spPr>
          <a:xfrm>
            <a:off x="5418668" y="982131"/>
            <a:ext cx="5469466" cy="4893735"/>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1293811" y="3031065"/>
            <a:ext cx="3718455" cy="243840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34FEABD-5A23-4010-8E49-49D76635745C}"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2CC582-29CA-472A-88A6-48F4C52B643F}" type="slidenum">
              <a:rPr lang="ru-RU" smtClean="0"/>
              <a:t>‹#›</a:t>
            </a:fld>
            <a:endParaRPr lang="ru-RU"/>
          </a:p>
        </p:txBody>
      </p:sp>
      <p:cxnSp>
        <p:nvCxnSpPr>
          <p:cNvPr id="16" name="Straight Connector 15"/>
          <p:cNvCxnSpPr/>
          <p:nvPr/>
        </p:nvCxnSpPr>
        <p:spPr>
          <a:xfrm>
            <a:off x="1396169" y="2912533"/>
            <a:ext cx="3514498" cy="0"/>
          </a:xfrm>
          <a:prstGeom prst="line">
            <a:avLst/>
          </a:prstGeom>
          <a:ln w="1587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62127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295399" y="1883832"/>
            <a:ext cx="6241816" cy="1371600"/>
          </a:xfrm>
        </p:spPr>
        <p:txBody>
          <a:bodyPr anchor="b">
            <a:normAutofit/>
          </a:bodyPr>
          <a:lstStyle>
            <a:lvl1pPr algn="ctr">
              <a:defRPr sz="2800" b="0"/>
            </a:lvl1pPr>
          </a:lstStyle>
          <a:p>
            <a:r>
              <a:rPr lang="ru-RU"/>
              <a:t>Образец заголовка</a:t>
            </a:r>
            <a:endParaRPr lang="en-US" dirty="0"/>
          </a:p>
        </p:txBody>
      </p:sp>
      <p:sp>
        <p:nvSpPr>
          <p:cNvPr id="17" name="Picture Placeholder 2"/>
          <p:cNvSpPr>
            <a:spLocks noGrp="1" noChangeAspect="1"/>
          </p:cNvSpPr>
          <p:nvPr>
            <p:ph type="pic" idx="1"/>
          </p:nvPr>
        </p:nvSpPr>
        <p:spPr>
          <a:xfrm>
            <a:off x="8094831" y="1041400"/>
            <a:ext cx="3063347" cy="4775200"/>
          </a:xfrm>
          <a:prstGeom prst="roundRect">
            <a:avLst>
              <a:gd name="adj" fmla="val 0"/>
            </a:avLst>
          </a:prstGeom>
          <a:ln w="57150" cmpd="thickThin">
            <a:solidFill>
              <a:schemeClr val="tx1">
                <a:lumMod val="50000"/>
                <a:lumOff val="50000"/>
              </a:schemeClr>
            </a:solidFill>
            <a:miter lim="800000"/>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1295399" y="3255432"/>
            <a:ext cx="6241816" cy="1828800"/>
          </a:xfrm>
        </p:spPr>
        <p:txBody>
          <a:bodyPr anchor="t">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C34FEABD-5A23-4010-8E49-49D76635745C}" type="datetimeFigureOut">
              <a:rPr lang="ru-RU" smtClean="0"/>
              <a:t>16.06.2021</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A2CC582-29CA-472A-88A6-48F4C52B643F}" type="slidenum">
              <a:rPr lang="ru-RU" smtClean="0"/>
              <a:t>‹#›</a:t>
            </a:fld>
            <a:endParaRPr lang="ru-RU"/>
          </a:p>
        </p:txBody>
      </p:sp>
    </p:spTree>
    <p:extLst>
      <p:ext uri="{BB962C8B-B14F-4D97-AF65-F5344CB8AC3E}">
        <p14:creationId xmlns:p14="http://schemas.microsoft.com/office/powerpoint/2010/main" val="172202122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4.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grpSp>
        <p:nvGrpSpPr>
          <p:cNvPr id="7" name="Group 6"/>
          <p:cNvGrpSpPr/>
          <p:nvPr/>
        </p:nvGrpSpPr>
        <p:grpSpPr>
          <a:xfrm>
            <a:off x="-15736" y="0"/>
            <a:ext cx="12229962" cy="6856214"/>
            <a:chOff x="-15736" y="0"/>
            <a:chExt cx="12229962" cy="6856214"/>
          </a:xfrm>
        </p:grpSpPr>
        <p:pic>
          <p:nvPicPr>
            <p:cNvPr id="8" name="Picture 7" descr="HD-PanelContent.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9" name="Rectangle 8"/>
            <p:cNvSpPr/>
            <p:nvPr/>
          </p:nvSpPr>
          <p:spPr>
            <a:xfrm>
              <a:off x="608012" y="609600"/>
              <a:ext cx="10972800" cy="5638800"/>
            </a:xfrm>
            <a:prstGeom prst="rect">
              <a:avLst/>
            </a:prstGeom>
            <a:noFill/>
            <a:ln w="15875" cap="flat">
              <a:miter lim="800000"/>
            </a:ln>
          </p:spPr>
          <p:style>
            <a:lnRef idx="1">
              <a:schemeClr val="accent1"/>
            </a:lnRef>
            <a:fillRef idx="3">
              <a:schemeClr val="accent1"/>
            </a:fillRef>
            <a:effectRef idx="2">
              <a:schemeClr val="accent1"/>
            </a:effectRef>
            <a:fontRef idx="minor">
              <a:schemeClr val="lt1"/>
            </a:fontRef>
          </p:style>
        </p:sp>
        <p:pic>
          <p:nvPicPr>
            <p:cNvPr id="10" name="Picture 9"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5736" y="3153832"/>
              <a:ext cx="777240" cy="606425"/>
            </a:xfrm>
            <a:prstGeom prst="rect">
              <a:avLst/>
            </a:prstGeom>
          </p:spPr>
        </p:pic>
        <p:pic>
          <p:nvPicPr>
            <p:cNvPr id="11" name="Picture 10" descr="HDRibbonContent-UniformTrim.png"/>
            <p:cNvPicPr>
              <a:picLocks noChangeAspect="1"/>
            </p:cNvPicPr>
            <p:nvPr/>
          </p:nvPicPr>
          <p:blipFill rotWithShape="1">
            <a:blip r:embed="rId20">
              <a:extLst>
                <a:ext uri="{28A0092B-C50C-407E-A947-70E740481C1C}">
                  <a14:useLocalDpi xmlns:a14="http://schemas.microsoft.com/office/drawing/2010/main" val="0"/>
                </a:ext>
              </a:extLst>
            </a:blip>
            <a:srcRect/>
            <a:stretch/>
          </p:blipFill>
          <p:spPr>
            <a:xfrm>
              <a:off x="11436986" y="3153832"/>
              <a:ext cx="777240" cy="606425"/>
            </a:xfrm>
            <a:prstGeom prst="rect">
              <a:avLst/>
            </a:prstGeom>
          </p:spPr>
        </p:pic>
      </p:grpSp>
      <p:sp>
        <p:nvSpPr>
          <p:cNvPr id="2" name="Title Placeholder 1"/>
          <p:cNvSpPr>
            <a:spLocks noGrp="1"/>
          </p:cNvSpPr>
          <p:nvPr>
            <p:ph type="title"/>
          </p:nvPr>
        </p:nvSpPr>
        <p:spPr>
          <a:xfrm>
            <a:off x="1295402" y="982132"/>
            <a:ext cx="9601196" cy="13038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1295401" y="2556932"/>
            <a:ext cx="9601196" cy="3318936"/>
          </a:xfrm>
          <a:prstGeom prst="rect">
            <a:avLst/>
          </a:prstGeom>
        </p:spPr>
        <p:txBody>
          <a:bodyPr vert="horz" lIns="91440" tIns="45720" rIns="91440" bIns="45720" rtlCol="0"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8677501" y="5969000"/>
            <a:ext cx="1600200"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C34FEABD-5A23-4010-8E49-49D76635745C}" type="datetimeFigureOut">
              <a:rPr lang="ru-RU" smtClean="0"/>
              <a:t>16.06.2021</a:t>
            </a:fld>
            <a:endParaRPr lang="ru-RU"/>
          </a:p>
        </p:txBody>
      </p:sp>
      <p:sp>
        <p:nvSpPr>
          <p:cNvPr id="5" name="Footer Placeholder 4"/>
          <p:cNvSpPr>
            <a:spLocks noGrp="1"/>
          </p:cNvSpPr>
          <p:nvPr>
            <p:ph type="ftr" sz="quarter" idx="3"/>
          </p:nvPr>
        </p:nvSpPr>
        <p:spPr>
          <a:xfrm>
            <a:off x="1295401" y="5969000"/>
            <a:ext cx="7305900" cy="279400"/>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ru-RU"/>
          </a:p>
        </p:txBody>
      </p:sp>
      <p:sp>
        <p:nvSpPr>
          <p:cNvPr id="6" name="Slide Number Placeholder 5"/>
          <p:cNvSpPr>
            <a:spLocks noGrp="1"/>
          </p:cNvSpPr>
          <p:nvPr>
            <p:ph type="sldNum" sz="quarter" idx="4"/>
          </p:nvPr>
        </p:nvSpPr>
        <p:spPr>
          <a:xfrm>
            <a:off x="10353901" y="5969000"/>
            <a:ext cx="542697" cy="279400"/>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FA2CC582-29CA-472A-88A6-48F4C52B643F}" type="slidenum">
              <a:rPr lang="ru-RU" smtClean="0"/>
              <a:t>‹#›</a:t>
            </a:fld>
            <a:endParaRPr lang="ru-RU"/>
          </a:p>
        </p:txBody>
      </p:sp>
    </p:spTree>
    <p:extLst>
      <p:ext uri="{BB962C8B-B14F-4D97-AF65-F5344CB8AC3E}">
        <p14:creationId xmlns:p14="http://schemas.microsoft.com/office/powerpoint/2010/main" val="387313973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 id="2147483677" r:id="rId17"/>
  </p:sldLayoutIdLst>
  <p:txStyles>
    <p:titleStyle>
      <a:lvl1pPr algn="ctr" defTabSz="457200" rtl="0" eaLnBrk="1" latinLnBrk="0" hangingPunct="1">
        <a:spcBef>
          <a:spcPct val="0"/>
        </a:spcBef>
        <a:buNone/>
        <a:defRPr sz="4400" kern="1200" cap="none">
          <a:ln w="3175" cmpd="sng">
            <a:noFill/>
          </a:ln>
          <a:solidFill>
            <a:schemeClr val="tx1">
              <a:lumMod val="85000"/>
              <a:lumOff val="15000"/>
            </a:schemeClr>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buClr>
        <a:buSzPct val="115000"/>
        <a:buFont typeface="Arial"/>
        <a:buChar char="•"/>
        <a:defRPr sz="2400" kern="1200" cap="none">
          <a:solidFill>
            <a:schemeClr val="tx1">
              <a:lumMod val="85000"/>
              <a:lumOff val="1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buClr>
        <a:buSzPct val="115000"/>
        <a:buFont typeface="Arial"/>
        <a:buChar char="•"/>
        <a:defRPr sz="2000" kern="1200" cap="none">
          <a:solidFill>
            <a:schemeClr val="tx1">
              <a:lumMod val="85000"/>
              <a:lumOff val="1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buClr>
        <a:buSzPct val="115000"/>
        <a:buFont typeface="Arial"/>
        <a:buChar char="•"/>
        <a:defRPr sz="1800" kern="1200" cap="none">
          <a:solidFill>
            <a:schemeClr val="tx1">
              <a:lumMod val="85000"/>
              <a:lumOff val="1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buClr>
        <a:buSzPct val="115000"/>
        <a:buFont typeface="Arial"/>
        <a:buChar char="•"/>
        <a:defRPr sz="1600" kern="1200" cap="none">
          <a:solidFill>
            <a:schemeClr val="tx1">
              <a:lumMod val="85000"/>
              <a:lumOff val="1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buClr>
        <a:buSzPct val="115000"/>
        <a:buFont typeface="Arial"/>
        <a:buChar char="•"/>
        <a:defRPr sz="1400" kern="1200" cap="none">
          <a:solidFill>
            <a:schemeClr val="tx1">
              <a:lumMod val="85000"/>
              <a:lumOff val="1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4.jp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6.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a:extLst>
              <a:ext uri="{FF2B5EF4-FFF2-40B4-BE49-F238E27FC236}">
                <a16:creationId xmlns:a16="http://schemas.microsoft.com/office/drawing/2014/main" id="{438CDD0D-EAFB-49D7-A187-65C748358A4C}"/>
              </a:ext>
            </a:extLst>
          </p:cNvPr>
          <p:cNvSpPr/>
          <p:nvPr/>
        </p:nvSpPr>
        <p:spPr>
          <a:xfrm>
            <a:off x="1491174" y="1378634"/>
            <a:ext cx="9664505" cy="3046988"/>
          </a:xfrm>
          <a:prstGeom prst="rect">
            <a:avLst/>
          </a:prstGeom>
          <a:noFill/>
        </p:spPr>
        <p:txBody>
          <a:bodyPr wrap="square" lIns="91440" tIns="45720" rIns="91440" bIns="45720">
            <a:spAutoFit/>
          </a:bodyPr>
          <a:lstStyle/>
          <a:p>
            <a:pPr algn="ctr"/>
            <a:r>
              <a:rPr lang="ru-RU" sz="9600" b="0" cap="none" spc="0" dirty="0">
                <a:ln w="0"/>
                <a:solidFill>
                  <a:schemeClr val="accent1"/>
                </a:solidFill>
                <a:effectLst>
                  <a:outerShdw blurRad="38100" dist="25400" dir="5400000" algn="ctr" rotWithShape="0">
                    <a:srgbClr val="6E747A">
                      <a:alpha val="43000"/>
                    </a:srgbClr>
                  </a:outerShdw>
                </a:effectLst>
                <a:latin typeface="Verdana" panose="020B0604030504040204" pitchFamily="34" charset="0"/>
                <a:ea typeface="Verdana" panose="020B0604030504040204" pitchFamily="34" charset="0"/>
              </a:rPr>
              <a:t>«я – кондитер» </a:t>
            </a:r>
          </a:p>
        </p:txBody>
      </p:sp>
    </p:spTree>
    <p:extLst>
      <p:ext uri="{BB962C8B-B14F-4D97-AF65-F5344CB8AC3E}">
        <p14:creationId xmlns:p14="http://schemas.microsoft.com/office/powerpoint/2010/main" val="41467453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9DB30AE-6D02-4463-86A8-832D05719EAD}"/>
              </a:ext>
            </a:extLst>
          </p:cNvPr>
          <p:cNvSpPr>
            <a:spLocks noGrp="1"/>
          </p:cNvSpPr>
          <p:nvPr>
            <p:ph idx="1"/>
          </p:nvPr>
        </p:nvSpPr>
        <p:spPr>
          <a:xfrm>
            <a:off x="1295401" y="2556932"/>
            <a:ext cx="3768968" cy="3318936"/>
          </a:xfrm>
        </p:spPr>
        <p:txBody>
          <a:bodyPr/>
          <a:lstStyle/>
          <a:p>
            <a:pPr algn="just" rtl="0" fontAlgn="base">
              <a:buFont typeface="Arial" panose="020B0604020202020204" pitchFamily="34" charset="0"/>
              <a:buChar char="•"/>
            </a:pPr>
            <a:r>
              <a:rPr lang="ru-RU" sz="2800" b="0" i="1" dirty="0">
                <a:solidFill>
                  <a:srgbClr val="000000"/>
                </a:solidFill>
                <a:effectLst/>
                <a:latin typeface="Times New Roman" panose="02020603050405020304" pitchFamily="18" charset="0"/>
              </a:rPr>
              <a:t>Тарелку с тестом ставим в микроволновую печь на 5 минут. </a:t>
            </a:r>
          </a:p>
          <a:p>
            <a:pPr algn="just" rtl="0" fontAlgn="base">
              <a:buFont typeface="Arial" panose="020B0604020202020204" pitchFamily="34" charset="0"/>
              <a:buChar char="•"/>
            </a:pPr>
            <a:r>
              <a:rPr lang="ru-RU" sz="2800" b="0" i="1" dirty="0">
                <a:solidFill>
                  <a:srgbClr val="000000"/>
                </a:solidFill>
                <a:effectLst/>
                <a:latin typeface="Times New Roman" panose="02020603050405020304" pitchFamily="18" charset="0"/>
              </a:rPr>
              <a:t>Ждём, 5 минут пока остынет. </a:t>
            </a:r>
          </a:p>
          <a:p>
            <a:endParaRPr lang="ru-RU" dirty="0"/>
          </a:p>
        </p:txBody>
      </p:sp>
      <p:pic>
        <p:nvPicPr>
          <p:cNvPr id="5" name="Рисунок 4">
            <a:extLst>
              <a:ext uri="{FF2B5EF4-FFF2-40B4-BE49-F238E27FC236}">
                <a16:creationId xmlns:a16="http://schemas.microsoft.com/office/drawing/2014/main" id="{F87F22B3-0CCB-479D-B954-55437791408A}"/>
              </a:ext>
            </a:extLst>
          </p:cNvPr>
          <p:cNvPicPr>
            <a:picLocks noChangeAspect="1"/>
          </p:cNvPicPr>
          <p:nvPr/>
        </p:nvPicPr>
        <p:blipFill rotWithShape="1">
          <a:blip r:embed="rId2">
            <a:extLst>
              <a:ext uri="{28A0092B-C50C-407E-A947-70E740481C1C}">
                <a14:useLocalDpi xmlns:a14="http://schemas.microsoft.com/office/drawing/2010/main" val="0"/>
              </a:ext>
            </a:extLst>
          </a:blip>
          <a:srcRect t="20102" r="921" b="20718"/>
          <a:stretch/>
        </p:blipFill>
        <p:spPr>
          <a:xfrm>
            <a:off x="6818139" y="368978"/>
            <a:ext cx="4438355" cy="5891146"/>
          </a:xfrm>
          <a:prstGeom prst="rect">
            <a:avLst/>
          </a:prstGeom>
        </p:spPr>
      </p:pic>
    </p:spTree>
    <p:extLst>
      <p:ext uri="{BB962C8B-B14F-4D97-AF65-F5344CB8AC3E}">
        <p14:creationId xmlns:p14="http://schemas.microsoft.com/office/powerpoint/2010/main" val="2005340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3C678BF-5190-4A0C-9234-088F15464E43}"/>
              </a:ext>
            </a:extLst>
          </p:cNvPr>
          <p:cNvSpPr>
            <a:spLocks noGrp="1"/>
          </p:cNvSpPr>
          <p:nvPr>
            <p:ph idx="1"/>
          </p:nvPr>
        </p:nvSpPr>
        <p:spPr>
          <a:xfrm>
            <a:off x="1295401" y="2556932"/>
            <a:ext cx="3065584" cy="3318936"/>
          </a:xfrm>
        </p:spPr>
        <p:txBody>
          <a:bodyPr>
            <a:normAutofit/>
          </a:bodyPr>
          <a:lstStyle/>
          <a:p>
            <a:r>
              <a:rPr lang="ru-RU" sz="2800" b="0" i="1" dirty="0">
                <a:solidFill>
                  <a:srgbClr val="000000"/>
                </a:solidFill>
                <a:effectLst/>
                <a:latin typeface="Times New Roman" panose="02020603050405020304" pitchFamily="18" charset="0"/>
              </a:rPr>
              <a:t>Достаём готовый кекс из микроволновой печи и посыпаем сахарной пудрой   </a:t>
            </a:r>
            <a:endParaRPr lang="ru-RU" sz="2800" i="1" dirty="0"/>
          </a:p>
        </p:txBody>
      </p:sp>
      <p:pic>
        <p:nvPicPr>
          <p:cNvPr id="5" name="Рисунок 4">
            <a:extLst>
              <a:ext uri="{FF2B5EF4-FFF2-40B4-BE49-F238E27FC236}">
                <a16:creationId xmlns:a16="http://schemas.microsoft.com/office/drawing/2014/main" id="{031C3072-45BE-4758-8B09-F3C3AC5A3636}"/>
              </a:ext>
            </a:extLst>
          </p:cNvPr>
          <p:cNvPicPr>
            <a:picLocks noChangeAspect="1"/>
          </p:cNvPicPr>
          <p:nvPr/>
        </p:nvPicPr>
        <p:blipFill rotWithShape="1">
          <a:blip r:embed="rId2">
            <a:extLst>
              <a:ext uri="{28A0092B-C50C-407E-A947-70E740481C1C}">
                <a14:useLocalDpi xmlns:a14="http://schemas.microsoft.com/office/drawing/2010/main" val="0"/>
              </a:ext>
            </a:extLst>
          </a:blip>
          <a:srcRect l="-1" t="21539" r="-6221" b="25333"/>
          <a:stretch/>
        </p:blipFill>
        <p:spPr>
          <a:xfrm>
            <a:off x="6494291" y="549193"/>
            <a:ext cx="5181894" cy="5759613"/>
          </a:xfrm>
          <a:prstGeom prst="rect">
            <a:avLst/>
          </a:prstGeom>
        </p:spPr>
      </p:pic>
    </p:spTree>
    <p:extLst>
      <p:ext uri="{BB962C8B-B14F-4D97-AF65-F5344CB8AC3E}">
        <p14:creationId xmlns:p14="http://schemas.microsoft.com/office/powerpoint/2010/main" val="37602037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637BC385-86EA-49C9-ABE2-1D1C4123A668}"/>
              </a:ext>
            </a:extLst>
          </p:cNvPr>
          <p:cNvSpPr>
            <a:spLocks noGrp="1"/>
          </p:cNvSpPr>
          <p:nvPr>
            <p:ph idx="1"/>
          </p:nvPr>
        </p:nvSpPr>
        <p:spPr>
          <a:xfrm>
            <a:off x="1295401" y="2556932"/>
            <a:ext cx="2938974" cy="3318936"/>
          </a:xfrm>
        </p:spPr>
        <p:txBody>
          <a:bodyPr>
            <a:normAutofit/>
          </a:bodyPr>
          <a:lstStyle/>
          <a:p>
            <a:r>
              <a:rPr lang="ru-RU" sz="3200" b="0" i="1" dirty="0">
                <a:solidFill>
                  <a:srgbClr val="000000"/>
                </a:solidFill>
                <a:effectLst/>
                <a:latin typeface="Times New Roman" panose="02020603050405020304" pitchFamily="18" charset="0"/>
              </a:rPr>
              <a:t>Режем </a:t>
            </a:r>
            <a:r>
              <a:rPr lang="ru-RU" sz="3200" b="0" i="1" u="sng" dirty="0">
                <a:solidFill>
                  <a:srgbClr val="0000FF"/>
                </a:solidFill>
                <a:effectLst/>
                <a:latin typeface="Times New Roman" panose="02020603050405020304" pitchFamily="18" charset="0"/>
              </a:rPr>
              <a:t>и подаём к столу.</a:t>
            </a:r>
            <a:r>
              <a:rPr lang="ru-RU" sz="3200" b="0" i="1" dirty="0">
                <a:solidFill>
                  <a:srgbClr val="0000FF"/>
                </a:solidFill>
                <a:effectLst/>
                <a:latin typeface="Times New Roman" panose="02020603050405020304" pitchFamily="18" charset="0"/>
              </a:rPr>
              <a:t> </a:t>
            </a:r>
            <a:endParaRPr lang="ru-RU" sz="3200" i="1" dirty="0"/>
          </a:p>
        </p:txBody>
      </p:sp>
      <p:pic>
        <p:nvPicPr>
          <p:cNvPr id="5" name="Рисунок 4">
            <a:extLst>
              <a:ext uri="{FF2B5EF4-FFF2-40B4-BE49-F238E27FC236}">
                <a16:creationId xmlns:a16="http://schemas.microsoft.com/office/drawing/2014/main" id="{A5263AB0-6019-421E-83B2-6C8791B2C5C0}"/>
              </a:ext>
            </a:extLst>
          </p:cNvPr>
          <p:cNvPicPr>
            <a:picLocks noChangeAspect="1"/>
          </p:cNvPicPr>
          <p:nvPr/>
        </p:nvPicPr>
        <p:blipFill rotWithShape="1">
          <a:blip r:embed="rId2">
            <a:extLst>
              <a:ext uri="{28A0092B-C50C-407E-A947-70E740481C1C}">
                <a14:useLocalDpi xmlns:a14="http://schemas.microsoft.com/office/drawing/2010/main" val="0"/>
              </a:ext>
            </a:extLst>
          </a:blip>
          <a:srcRect t="27355" b="24180"/>
          <a:stretch/>
        </p:blipFill>
        <p:spPr>
          <a:xfrm>
            <a:off x="5622678" y="589033"/>
            <a:ext cx="5273920" cy="5679933"/>
          </a:xfrm>
          <a:prstGeom prst="rect">
            <a:avLst/>
          </a:prstGeom>
        </p:spPr>
      </p:pic>
    </p:spTree>
    <p:extLst>
      <p:ext uri="{BB962C8B-B14F-4D97-AF65-F5344CB8AC3E}">
        <p14:creationId xmlns:p14="http://schemas.microsoft.com/office/powerpoint/2010/main" val="167510302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66B16B3-93A4-4116-B272-E35E05C63D63}"/>
              </a:ext>
            </a:extLst>
          </p:cNvPr>
          <p:cNvSpPr>
            <a:spLocks noGrp="1"/>
          </p:cNvSpPr>
          <p:nvPr>
            <p:ph idx="1"/>
          </p:nvPr>
        </p:nvSpPr>
        <p:spPr>
          <a:xfrm>
            <a:off x="648287" y="685928"/>
            <a:ext cx="10929424" cy="5039623"/>
          </a:xfrm>
        </p:spPr>
        <p:txBody>
          <a:bodyPr>
            <a:normAutofit/>
          </a:bodyPr>
          <a:lstStyle/>
          <a:p>
            <a:pPr algn="just" rtl="0" fontAlgn="base"/>
            <a:r>
              <a:rPr lang="ru-RU" sz="1800" b="0" i="0" dirty="0">
                <a:solidFill>
                  <a:srgbClr val="000000"/>
                </a:solidFill>
                <a:effectLst/>
                <a:latin typeface="Times New Roman" panose="02020603050405020304" pitchFamily="18" charset="0"/>
              </a:rPr>
              <a:t>По итогам работы был создан </a:t>
            </a:r>
            <a:r>
              <a:rPr lang="ru-RU" sz="1800" b="0" i="0" u="sng" strike="noStrike" dirty="0">
                <a:solidFill>
                  <a:srgbClr val="000000"/>
                </a:solidFill>
                <a:effectLst/>
                <a:latin typeface="Times New Roman" panose="02020603050405020304" pitchFamily="18" charset="0"/>
              </a:rPr>
              <a:t>«лист качества»</a:t>
            </a:r>
            <a:r>
              <a:rPr lang="ru-RU" sz="1800" b="0" i="0" dirty="0">
                <a:solidFill>
                  <a:srgbClr val="000000"/>
                </a:solidFill>
                <a:effectLst/>
                <a:latin typeface="Times New Roman" panose="02020603050405020304" pitchFamily="18" charset="0"/>
              </a:rPr>
              <a:t>. Он позволяет   сравнить домашний кекс и  кондитерское изделие.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Чтобы оценить качество и внешний вид кексов, в качестве дегустаторов я пригласил всю свою семью, раздал листы опроса  и попросил отметить все пункты по пятибалльной шкале. Все были удивлены, что я готовил кекс сам. Приготовленный мной и  кондитерский кекс всем очень понравился. После обработки результатов опроса выяснилось, что  мой кекс  понравился больше. </a:t>
            </a:r>
            <a:endParaRPr lang="ru-RU" b="0" i="0" dirty="0">
              <a:solidFill>
                <a:srgbClr val="000000"/>
              </a:solidFill>
              <a:effectLst/>
              <a:latin typeface="Segoe UI" panose="020B0502040204020203" pitchFamily="34" charset="0"/>
            </a:endParaRPr>
          </a:p>
          <a:p>
            <a:endParaRPr lang="ru-RU" dirty="0"/>
          </a:p>
        </p:txBody>
      </p:sp>
      <p:pic>
        <p:nvPicPr>
          <p:cNvPr id="5" name="Рисунок 4">
            <a:extLst>
              <a:ext uri="{FF2B5EF4-FFF2-40B4-BE49-F238E27FC236}">
                <a16:creationId xmlns:a16="http://schemas.microsoft.com/office/drawing/2014/main" id="{77343F20-C221-4350-9D57-FAA7234013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62782" y="2729269"/>
            <a:ext cx="8339680" cy="3536158"/>
          </a:xfrm>
          <a:prstGeom prst="rect">
            <a:avLst/>
          </a:prstGeom>
        </p:spPr>
      </p:pic>
    </p:spTree>
    <p:extLst>
      <p:ext uri="{BB962C8B-B14F-4D97-AF65-F5344CB8AC3E}">
        <p14:creationId xmlns:p14="http://schemas.microsoft.com/office/powerpoint/2010/main" val="142761514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A42760A4-8293-4819-AF0A-82ADE5EA44B6}"/>
              </a:ext>
            </a:extLst>
          </p:cNvPr>
          <p:cNvSpPr>
            <a:spLocks noGrp="1"/>
          </p:cNvSpPr>
          <p:nvPr>
            <p:ph idx="1"/>
          </p:nvPr>
        </p:nvSpPr>
        <p:spPr>
          <a:xfrm>
            <a:off x="661182" y="703385"/>
            <a:ext cx="10235415" cy="5172483"/>
          </a:xfrm>
        </p:spPr>
        <p:txBody>
          <a:bodyPr/>
          <a:lstStyle/>
          <a:p>
            <a:pPr algn="just" rtl="0" fontAlgn="base"/>
            <a:r>
              <a:rPr lang="ru-RU" b="1" i="0" dirty="0">
                <a:solidFill>
                  <a:srgbClr val="000000"/>
                </a:solidFill>
                <a:effectLst/>
                <a:latin typeface="Times New Roman" panose="02020603050405020304" pitchFamily="18" charset="0"/>
              </a:rPr>
              <a:t>ВЫВОД</a:t>
            </a:r>
            <a:r>
              <a:rPr lang="ru-RU" b="0" i="0" dirty="0">
                <a:solidFill>
                  <a:srgbClr val="000000"/>
                </a:solidFill>
                <a:effectLst/>
                <a:latin typeface="Times New Roman" panose="02020603050405020304" pitchFamily="18" charset="0"/>
              </a:rPr>
              <a:t>  </a:t>
            </a:r>
            <a:endParaRPr lang="ru-RU" b="0" i="0" dirty="0">
              <a:solidFill>
                <a:srgbClr val="000000"/>
              </a:solidFill>
              <a:effectLst/>
              <a:latin typeface="Segoe UI" panose="020B0502040204020203" pitchFamily="34" charset="0"/>
            </a:endParaRPr>
          </a:p>
          <a:p>
            <a:pPr algn="just" rtl="0" fontAlgn="base"/>
            <a:r>
              <a:rPr lang="ru-RU" b="0" i="0" dirty="0">
                <a:solidFill>
                  <a:srgbClr val="000000"/>
                </a:solidFill>
                <a:effectLst/>
                <a:latin typeface="Times New Roman" panose="02020603050405020304" pitchFamily="18" charset="0"/>
              </a:rPr>
              <a:t>  </a:t>
            </a:r>
            <a:endParaRPr lang="ru-RU" b="0" i="0" dirty="0">
              <a:solidFill>
                <a:srgbClr val="000000"/>
              </a:solidFill>
              <a:effectLst/>
              <a:latin typeface="Segoe UI" panose="020B0502040204020203" pitchFamily="34" charset="0"/>
            </a:endParaRPr>
          </a:p>
          <a:p>
            <a:pPr algn="just" rtl="0" fontAlgn="base">
              <a:buFont typeface="Arial" panose="020B0604020202020204" pitchFamily="34" charset="0"/>
              <a:buChar char="•"/>
            </a:pPr>
            <a:r>
              <a:rPr lang="ru-RU" b="0" i="0" dirty="0">
                <a:solidFill>
                  <a:srgbClr val="000000"/>
                </a:solidFill>
                <a:effectLst/>
                <a:latin typeface="Times New Roman" panose="02020603050405020304" pitchFamily="18" charset="0"/>
              </a:rPr>
              <a:t>Время приготовления домашнего изделия составило 20 минут, а кондитерского 1:30. </a:t>
            </a:r>
          </a:p>
          <a:p>
            <a:pPr algn="just" rtl="0" fontAlgn="base">
              <a:buFont typeface="Arial" panose="020B0604020202020204" pitchFamily="34" charset="0"/>
              <a:buChar char="•"/>
            </a:pPr>
            <a:r>
              <a:rPr lang="ru-RU" b="0" i="0" dirty="0">
                <a:solidFill>
                  <a:srgbClr val="000000"/>
                </a:solidFill>
                <a:effectLst/>
                <a:latin typeface="Times New Roman" panose="02020603050405020304" pitchFamily="18" charset="0"/>
              </a:rPr>
              <a:t>Затраты на продукты моего кекса составили 66р, а покупного 120р. </a:t>
            </a:r>
          </a:p>
          <a:p>
            <a:pPr algn="just" rtl="0" fontAlgn="base">
              <a:buFont typeface="Arial" panose="020B0604020202020204" pitchFamily="34" charset="0"/>
              <a:buChar char="•"/>
            </a:pPr>
            <a:r>
              <a:rPr lang="ru-RU" b="0" i="0" dirty="0">
                <a:solidFill>
                  <a:srgbClr val="000000"/>
                </a:solidFill>
                <a:effectLst/>
                <a:latin typeface="Times New Roman" panose="02020603050405020304" pitchFamily="18" charset="0"/>
              </a:rPr>
              <a:t>Моя гипотеза о том, что даже дошкольник может приготовить кондитерское изделие, подтвердилась. </a:t>
            </a:r>
          </a:p>
          <a:p>
            <a:pPr marL="0" indent="0" algn="just" rtl="0" fontAlgn="base">
              <a:buNone/>
            </a:pPr>
            <a:endParaRPr lang="ru-RU" b="0" i="0" dirty="0">
              <a:solidFill>
                <a:srgbClr val="000000"/>
              </a:solidFill>
              <a:effectLst/>
              <a:latin typeface="Segoe UI" panose="020B0502040204020203" pitchFamily="34" charset="0"/>
            </a:endParaRPr>
          </a:p>
          <a:p>
            <a:endParaRPr lang="ru-RU" dirty="0"/>
          </a:p>
        </p:txBody>
      </p:sp>
    </p:spTree>
    <p:extLst>
      <p:ext uri="{BB962C8B-B14F-4D97-AF65-F5344CB8AC3E}">
        <p14:creationId xmlns:p14="http://schemas.microsoft.com/office/powerpoint/2010/main" val="247087775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32D2B5CD-A130-4F7C-BEEE-907AF0AAEF20}"/>
              </a:ext>
            </a:extLst>
          </p:cNvPr>
          <p:cNvSpPr>
            <a:spLocks noGrp="1"/>
          </p:cNvSpPr>
          <p:nvPr>
            <p:ph idx="1"/>
          </p:nvPr>
        </p:nvSpPr>
        <p:spPr>
          <a:xfrm>
            <a:off x="1295401" y="984738"/>
            <a:ext cx="9601196" cy="4891130"/>
          </a:xfrm>
        </p:spPr>
        <p:txBody>
          <a:bodyPr/>
          <a:lstStyle/>
          <a:p>
            <a:pPr algn="just" rtl="0" fontAlgn="base"/>
            <a:r>
              <a:rPr lang="ru-RU" b="1" i="0" dirty="0">
                <a:solidFill>
                  <a:srgbClr val="000000"/>
                </a:solidFill>
                <a:effectLst/>
                <a:latin typeface="Times New Roman" panose="02020603050405020304" pitchFamily="18" charset="0"/>
              </a:rPr>
              <a:t>Цель проекта: </a:t>
            </a:r>
            <a:r>
              <a:rPr lang="ru-RU" b="0" i="0" dirty="0">
                <a:solidFill>
                  <a:srgbClr val="000000"/>
                </a:solidFill>
                <a:effectLst/>
                <a:latin typeface="Times New Roman" panose="02020603050405020304" pitchFamily="18" charset="0"/>
              </a:rPr>
              <a:t>Научиться изготавливать кондитерские изделия самостоятельно. </a:t>
            </a:r>
          </a:p>
          <a:p>
            <a:pPr marL="0" indent="0" algn="just" rtl="0" fontAlgn="base">
              <a:buNone/>
            </a:pPr>
            <a:r>
              <a:rPr lang="ru-RU" b="1" i="0" dirty="0">
                <a:solidFill>
                  <a:srgbClr val="000000"/>
                </a:solidFill>
                <a:effectLst/>
                <a:latin typeface="Times New Roman" panose="02020603050405020304" pitchFamily="18" charset="0"/>
              </a:rPr>
              <a:t> </a:t>
            </a:r>
            <a:r>
              <a:rPr lang="ru-RU" b="0" i="0" dirty="0">
                <a:solidFill>
                  <a:srgbClr val="000000"/>
                </a:solidFill>
                <a:effectLst/>
                <a:latin typeface="Times New Roman" panose="02020603050405020304" pitchFamily="18" charset="0"/>
              </a:rPr>
              <a:t> </a:t>
            </a:r>
          </a:p>
          <a:p>
            <a:pPr algn="just" rtl="0" fontAlgn="base"/>
            <a:r>
              <a:rPr lang="ru-RU" b="1" i="0" dirty="0">
                <a:solidFill>
                  <a:srgbClr val="000000"/>
                </a:solidFill>
                <a:effectLst/>
                <a:latin typeface="Times New Roman" panose="02020603050405020304" pitchFamily="18" charset="0"/>
              </a:rPr>
              <a:t>Задачи проекта:</a:t>
            </a:r>
            <a:r>
              <a:rPr lang="ru-RU" b="0" i="0" dirty="0">
                <a:solidFill>
                  <a:srgbClr val="000000"/>
                </a:solidFill>
                <a:effectLst/>
                <a:latin typeface="Times New Roman" panose="02020603050405020304" pitchFamily="18" charset="0"/>
              </a:rPr>
              <a:t>   </a:t>
            </a:r>
          </a:p>
          <a:p>
            <a:pPr algn="just" rtl="0" fontAlgn="base">
              <a:buFont typeface="+mj-lt"/>
              <a:buAutoNum type="arabicPeriod"/>
            </a:pPr>
            <a:r>
              <a:rPr lang="ru-RU" b="0" i="0" dirty="0">
                <a:solidFill>
                  <a:srgbClr val="000000"/>
                </a:solidFill>
                <a:effectLst/>
                <a:latin typeface="Times New Roman" panose="02020603050405020304" pitchFamily="18" charset="0"/>
              </a:rPr>
              <a:t>Познакомиться с профессией кондитер. </a:t>
            </a:r>
          </a:p>
          <a:p>
            <a:pPr algn="just" rtl="0" fontAlgn="base">
              <a:buFont typeface="+mj-lt"/>
              <a:buAutoNum type="arabicPeriod" startAt="2"/>
            </a:pPr>
            <a:r>
              <a:rPr lang="ru-RU" b="0" i="0" dirty="0">
                <a:solidFill>
                  <a:srgbClr val="000000"/>
                </a:solidFill>
                <a:effectLst/>
                <a:latin typeface="Times New Roman" panose="02020603050405020304" pitchFamily="18" charset="0"/>
              </a:rPr>
              <a:t>Изучить способы изготовления кондитерских изделий.  </a:t>
            </a:r>
          </a:p>
          <a:p>
            <a:pPr algn="just" rtl="0" fontAlgn="base">
              <a:buFont typeface="+mj-lt"/>
              <a:buAutoNum type="arabicPeriod" startAt="3"/>
            </a:pPr>
            <a:r>
              <a:rPr lang="ru-RU" b="0" i="0" dirty="0">
                <a:solidFill>
                  <a:srgbClr val="000000"/>
                </a:solidFill>
                <a:effectLst/>
                <a:latin typeface="Times New Roman" panose="02020603050405020304" pitchFamily="18" charset="0"/>
              </a:rPr>
              <a:t>Самостоятельно приготовить праздничный кекс. </a:t>
            </a:r>
          </a:p>
          <a:p>
            <a:pPr algn="just" rtl="0" fontAlgn="base">
              <a:buFont typeface="+mj-lt"/>
              <a:buAutoNum type="arabicPeriod" startAt="4"/>
            </a:pPr>
            <a:r>
              <a:rPr lang="ru-RU" b="0" i="0" dirty="0">
                <a:solidFill>
                  <a:srgbClr val="000000"/>
                </a:solidFill>
                <a:effectLst/>
                <a:latin typeface="Times New Roman" panose="02020603050405020304" pitchFamily="18" charset="0"/>
              </a:rPr>
              <a:t>Сравнить качество готовых кондитерских изделий с домашним. (бытовой и промышленной) </a:t>
            </a:r>
          </a:p>
          <a:p>
            <a:endParaRPr lang="ru-RU" dirty="0"/>
          </a:p>
        </p:txBody>
      </p:sp>
    </p:spTree>
    <p:extLst>
      <p:ext uri="{BB962C8B-B14F-4D97-AF65-F5344CB8AC3E}">
        <p14:creationId xmlns:p14="http://schemas.microsoft.com/office/powerpoint/2010/main" val="214905289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721945EC-35BC-4C21-977A-0F0635074048}"/>
              </a:ext>
            </a:extLst>
          </p:cNvPr>
          <p:cNvSpPr>
            <a:spLocks noGrp="1"/>
          </p:cNvSpPr>
          <p:nvPr>
            <p:ph idx="1"/>
          </p:nvPr>
        </p:nvSpPr>
        <p:spPr>
          <a:xfrm>
            <a:off x="773723" y="661182"/>
            <a:ext cx="10122874" cy="5214686"/>
          </a:xfrm>
        </p:spPr>
        <p:txBody>
          <a:bodyPr/>
          <a:lstStyle/>
          <a:p>
            <a:pPr algn="just" rtl="0" fontAlgn="base"/>
            <a:r>
              <a:rPr lang="ru-RU" sz="2000" b="0" i="0" dirty="0">
                <a:solidFill>
                  <a:srgbClr val="000000"/>
                </a:solidFill>
                <a:effectLst/>
                <a:latin typeface="Times New Roman" panose="02020603050405020304" pitchFamily="18" charset="0"/>
              </a:rPr>
              <a:t>Кондитер – это специалист, занимающийся изготовлением сладостей. </a:t>
            </a:r>
            <a:endParaRPr lang="ru-RU" sz="2000" b="0" i="0" dirty="0">
              <a:solidFill>
                <a:srgbClr val="000000"/>
              </a:solidFill>
              <a:effectLst/>
              <a:latin typeface="Segoe UI" panose="020B0502040204020203" pitchFamily="34" charset="0"/>
            </a:endParaRPr>
          </a:p>
          <a:p>
            <a:pPr algn="just" rtl="0" fontAlgn="base"/>
            <a:r>
              <a:rPr lang="ru-RU" sz="2000" b="0" i="0" dirty="0">
                <a:solidFill>
                  <a:srgbClr val="000000"/>
                </a:solidFill>
                <a:effectLst/>
                <a:latin typeface="Times New Roman" panose="02020603050405020304" pitchFamily="18" charset="0"/>
              </a:rPr>
              <a:t>Профессия кондитера появилась в далеком прошлом. Еще в IX веке древние арабы и индусы создавали сладости из фиников и тростникового сахара. Свое развитие кондитерское ремесло получило в XV-XVI веках в Европе. В это период лучшими мастерами по изготовлению сладостей считались итальянцы. В Италии даже существовали целые династии кондитеров, где семейные рецепты передавались от родителей к детям. Кондитеры работали при многих королевских дворах и считались привилегированным классом слуг. В настоящее время данная отрасль кулинарии стремительно развивается и осваивает новые технологии, не забывая о национальных традициях.</a:t>
            </a:r>
          </a:p>
          <a:p>
            <a:pPr algn="just" rtl="0" fontAlgn="base"/>
            <a:r>
              <a:rPr lang="ru-RU" sz="2000" b="0" i="0" dirty="0">
                <a:solidFill>
                  <a:srgbClr val="000000"/>
                </a:solidFill>
                <a:effectLst/>
                <a:latin typeface="Times New Roman" panose="02020603050405020304" pitchFamily="18" charset="0"/>
              </a:rPr>
              <a:t> Главной особенностью профессии является то, что большая часть работы выполняется вручную, поэтому кондитер должен обладать развитой мелкой моторикой рук. Кроме того, настоящему мастеру не обойтись без таких качеств, как художественный вкус, фантазия и творческий подход – только тогда он может создавать истинные шедевры кулинарии!   </a:t>
            </a:r>
            <a:endParaRPr lang="ru-RU" sz="2000" b="0" i="0" dirty="0">
              <a:solidFill>
                <a:srgbClr val="000000"/>
              </a:solidFill>
              <a:effectLst/>
              <a:latin typeface="Segoe UI" panose="020B0502040204020203" pitchFamily="34" charset="0"/>
            </a:endParaRPr>
          </a:p>
          <a:p>
            <a:endParaRPr lang="ru-RU" dirty="0"/>
          </a:p>
        </p:txBody>
      </p:sp>
    </p:spTree>
    <p:extLst>
      <p:ext uri="{BB962C8B-B14F-4D97-AF65-F5344CB8AC3E}">
        <p14:creationId xmlns:p14="http://schemas.microsoft.com/office/powerpoint/2010/main" val="3876648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0FB3C90E-9A4E-4C2A-8AC0-65A5C5CF341F}"/>
              </a:ext>
            </a:extLst>
          </p:cNvPr>
          <p:cNvSpPr>
            <a:spLocks noGrp="1"/>
          </p:cNvSpPr>
          <p:nvPr>
            <p:ph idx="1"/>
          </p:nvPr>
        </p:nvSpPr>
        <p:spPr>
          <a:xfrm>
            <a:off x="759655" y="717452"/>
            <a:ext cx="10136942" cy="5158416"/>
          </a:xfrm>
        </p:spPr>
        <p:txBody>
          <a:bodyPr>
            <a:normAutofit lnSpcReduction="10000"/>
          </a:bodyPr>
          <a:lstStyle/>
          <a:p>
            <a:pPr algn="just" rtl="0" fontAlgn="base"/>
            <a:r>
              <a:rPr lang="ru-RU" sz="1800" b="1" i="0" dirty="0">
                <a:solidFill>
                  <a:srgbClr val="000000"/>
                </a:solidFill>
                <a:effectLst/>
                <a:latin typeface="Times New Roman" panose="02020603050405020304" pitchFamily="18" charset="0"/>
              </a:rPr>
              <a:t>ПРАКТИЧЕСКАЯ ЧАСТЬ</a:t>
            </a:r>
            <a:r>
              <a:rPr lang="ru-RU" sz="1800" b="0" i="0" dirty="0">
                <a:solidFill>
                  <a:srgbClr val="000000"/>
                </a:solidFill>
                <a:effectLst/>
                <a:latin typeface="Times New Roman" panose="02020603050405020304" pitchFamily="18" charset="0"/>
              </a:rPr>
              <a:t>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Тема моего проекта появилась, потому что моя мама очень вкусно готовит и печёт. Я провожу рядом с ней много времени на кухне.  На телевидении и в интернете (</a:t>
            </a:r>
            <a:r>
              <a:rPr lang="ru-RU" sz="1800" b="0" i="0" dirty="0" err="1">
                <a:solidFill>
                  <a:srgbClr val="000000"/>
                </a:solidFill>
                <a:effectLst/>
                <a:latin typeface="Times New Roman" panose="02020603050405020304" pitchFamily="18" charset="0"/>
              </a:rPr>
              <a:t>YouTube</a:t>
            </a:r>
            <a:r>
              <a:rPr lang="ru-RU" sz="1800" b="0" i="0" dirty="0">
                <a:solidFill>
                  <a:srgbClr val="000000"/>
                </a:solidFill>
                <a:effectLst/>
                <a:latin typeface="Times New Roman" panose="02020603050405020304" pitchFamily="18" charset="0"/>
              </a:rPr>
              <a:t>)  появилось много кулинарных передач, где готовят не только женщины, но  и мужчины.  Среди них есть и кондитеры. Почему бы не стать одним из них?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Так появилась идея сравнить </a:t>
            </a:r>
            <a:r>
              <a:rPr lang="ru-RU" sz="1800" b="0" i="0" u="sng" dirty="0">
                <a:solidFill>
                  <a:srgbClr val="0000FF"/>
                </a:solidFill>
                <a:effectLst/>
                <a:latin typeface="Times New Roman" panose="02020603050405020304" pitchFamily="18" charset="0"/>
              </a:rPr>
              <a:t>готовое кондитерское изделие</a:t>
            </a:r>
            <a:r>
              <a:rPr lang="ru-RU" sz="1800" b="0" i="0" dirty="0">
                <a:solidFill>
                  <a:srgbClr val="000000"/>
                </a:solidFill>
                <a:effectLst/>
                <a:latin typeface="Times New Roman" panose="02020603050405020304" pitchFamily="18" charset="0"/>
              </a:rPr>
              <a:t> из пекарни с домашним изделием. Я </a:t>
            </a:r>
            <a:r>
              <a:rPr lang="ru-RU" sz="1800" b="0" i="0" u="sng" strike="noStrike" dirty="0">
                <a:solidFill>
                  <a:srgbClr val="000000"/>
                </a:solidFill>
                <a:effectLst/>
                <a:latin typeface="Times New Roman" panose="02020603050405020304" pitchFamily="18" charset="0"/>
              </a:rPr>
              <a:t>посетил пекарню в нашем городе</a:t>
            </a:r>
            <a:r>
              <a:rPr lang="ru-RU" sz="1800" b="0" i="0" dirty="0">
                <a:solidFill>
                  <a:srgbClr val="000000"/>
                </a:solidFill>
                <a:effectLst/>
                <a:latin typeface="Times New Roman" panose="02020603050405020304" pitchFamily="18" charset="0"/>
              </a:rPr>
              <a:t>,  чтобы  посмотреть,  как  всё  устроено.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Мы решили съездить в </a:t>
            </a:r>
            <a:r>
              <a:rPr lang="ru-RU" sz="1800" b="0" i="0" u="sng" strike="noStrike" dirty="0">
                <a:solidFill>
                  <a:srgbClr val="000000"/>
                </a:solidFill>
                <a:effectLst/>
                <a:latin typeface="Times New Roman" panose="02020603050405020304" pitchFamily="18" charset="0"/>
              </a:rPr>
              <a:t>«Крестьянский двор»</a:t>
            </a:r>
            <a:r>
              <a:rPr lang="ru-RU" sz="1800" b="0" i="0" dirty="0">
                <a:solidFill>
                  <a:srgbClr val="000000"/>
                </a:solidFill>
                <a:effectLst/>
                <a:latin typeface="Times New Roman" panose="02020603050405020304" pitchFamily="18" charset="0"/>
              </a:rPr>
              <a:t> - это  лучшая пекарня нашего города. Я пообщался с главным кондитером, она мне рассказала очень много интересного про эту профессию, рассказала, как можно приготовить к чаепитию простые и вкусные сладости. Я был в восторге от общения с кондитером. Мы купили</a:t>
            </a:r>
            <a:r>
              <a:rPr lang="ru-RU" sz="1800" b="0" i="0" u="sng" dirty="0">
                <a:solidFill>
                  <a:srgbClr val="000000"/>
                </a:solidFill>
                <a:effectLst/>
                <a:latin typeface="Times New Roman" panose="02020603050405020304" pitchFamily="18" charset="0"/>
              </a:rPr>
              <a:t> </a:t>
            </a:r>
            <a:r>
              <a:rPr lang="ru-RU" sz="1800" b="0" i="0" dirty="0">
                <a:solidFill>
                  <a:srgbClr val="000000"/>
                </a:solidFill>
                <a:effectLst/>
                <a:latin typeface="Times New Roman" panose="02020603050405020304" pitchFamily="18" charset="0"/>
              </a:rPr>
              <a:t>кекс, чтобы потом сравнить с домашним изделием  и отправились домой.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Мне захотелось самому приготовить что-то сладкое и  я решил найти такой рецепт с которым справится любой дошкольник без помощи взрослого. </a:t>
            </a:r>
            <a:endParaRPr lang="ru-RU" b="0" i="0" dirty="0">
              <a:solidFill>
                <a:srgbClr val="000000"/>
              </a:solidFill>
              <a:effectLst/>
              <a:latin typeface="Segoe UI" panose="020B0502040204020203" pitchFamily="34" charset="0"/>
            </a:endParaRPr>
          </a:p>
          <a:p>
            <a:pPr algn="just" rtl="0" fontAlgn="base"/>
            <a:r>
              <a:rPr lang="ru-RU" sz="1800" b="0" i="0" dirty="0">
                <a:solidFill>
                  <a:srgbClr val="000000"/>
                </a:solidFill>
                <a:effectLst/>
                <a:latin typeface="Times New Roman" panose="02020603050405020304" pitchFamily="18" charset="0"/>
              </a:rPr>
              <a:t> </a:t>
            </a:r>
            <a:endParaRPr lang="ru-RU" b="0" i="0" dirty="0">
              <a:solidFill>
                <a:srgbClr val="000000"/>
              </a:solidFill>
              <a:effectLst/>
              <a:latin typeface="Segoe UI" panose="020B0502040204020203" pitchFamily="34" charset="0"/>
            </a:endParaRPr>
          </a:p>
          <a:p>
            <a:endParaRPr lang="ru-RU" dirty="0"/>
          </a:p>
        </p:txBody>
      </p:sp>
    </p:spTree>
    <p:extLst>
      <p:ext uri="{BB962C8B-B14F-4D97-AF65-F5344CB8AC3E}">
        <p14:creationId xmlns:p14="http://schemas.microsoft.com/office/powerpoint/2010/main" val="30976414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Объект 4">
            <a:extLst>
              <a:ext uri="{FF2B5EF4-FFF2-40B4-BE49-F238E27FC236}">
                <a16:creationId xmlns:a16="http://schemas.microsoft.com/office/drawing/2014/main" id="{F2084722-19C7-4C49-977F-CF55A6D7C990}"/>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rot="5400000">
            <a:off x="-444399" y="1884362"/>
            <a:ext cx="5485722" cy="3089277"/>
          </a:xfrm>
        </p:spPr>
      </p:pic>
      <p:pic>
        <p:nvPicPr>
          <p:cNvPr id="7" name="Рисунок 6">
            <a:extLst>
              <a:ext uri="{FF2B5EF4-FFF2-40B4-BE49-F238E27FC236}">
                <a16:creationId xmlns:a16="http://schemas.microsoft.com/office/drawing/2014/main" id="{BE9DA732-F9E8-4C73-9AF6-0A8BDEFC763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5400000">
            <a:off x="3353139" y="1884361"/>
            <a:ext cx="5485721" cy="3089277"/>
          </a:xfrm>
          <a:prstGeom prst="rect">
            <a:avLst/>
          </a:prstGeom>
        </p:spPr>
      </p:pic>
      <p:pic>
        <p:nvPicPr>
          <p:cNvPr id="9" name="Рисунок 8">
            <a:extLst>
              <a:ext uri="{FF2B5EF4-FFF2-40B4-BE49-F238E27FC236}">
                <a16:creationId xmlns:a16="http://schemas.microsoft.com/office/drawing/2014/main" id="{B5A46EBC-51A3-4419-B9F1-ED3D77D948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7150675" y="1884360"/>
            <a:ext cx="5485723" cy="3089279"/>
          </a:xfrm>
          <a:prstGeom prst="rect">
            <a:avLst/>
          </a:prstGeom>
        </p:spPr>
      </p:pic>
    </p:spTree>
    <p:extLst>
      <p:ext uri="{BB962C8B-B14F-4D97-AF65-F5344CB8AC3E}">
        <p14:creationId xmlns:p14="http://schemas.microsoft.com/office/powerpoint/2010/main" val="22259527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Объект 9">
            <a:extLst>
              <a:ext uri="{FF2B5EF4-FFF2-40B4-BE49-F238E27FC236}">
                <a16:creationId xmlns:a16="http://schemas.microsoft.com/office/drawing/2014/main" id="{81A6299C-7077-4279-B39C-17568DB277DB}"/>
              </a:ext>
            </a:extLst>
          </p:cNvPr>
          <p:cNvSpPr>
            <a:spLocks noGrp="1"/>
          </p:cNvSpPr>
          <p:nvPr>
            <p:ph idx="1"/>
          </p:nvPr>
        </p:nvSpPr>
        <p:spPr>
          <a:xfrm>
            <a:off x="647114" y="675249"/>
            <a:ext cx="10249483" cy="5200619"/>
          </a:xfrm>
        </p:spPr>
        <p:txBody>
          <a:bodyPr/>
          <a:lstStyle/>
          <a:p>
            <a:pPr algn="just" rtl="0" fontAlgn="base"/>
            <a:r>
              <a:rPr lang="ru-RU" sz="1800" b="0" i="0" dirty="0">
                <a:solidFill>
                  <a:srgbClr val="000000"/>
                </a:solidFill>
                <a:effectLst/>
                <a:latin typeface="Times New Roman" panose="02020603050405020304" pitchFamily="18" charset="0"/>
              </a:rPr>
              <a:t>В маминых кулинарных книгах  и книгах бабушки  нашел  рецепт под названием  «Праздничный кекс». </a:t>
            </a:r>
            <a:endParaRPr lang="ru-RU" b="0" i="0" dirty="0">
              <a:solidFill>
                <a:srgbClr val="000000"/>
              </a:solidFill>
              <a:effectLst/>
              <a:latin typeface="Segoe UI" panose="020B0502040204020203" pitchFamily="34" charset="0"/>
            </a:endParaRPr>
          </a:p>
          <a:p>
            <a:pPr marL="0" indent="0">
              <a:buNone/>
            </a:pPr>
            <a:endParaRPr lang="ru-RU" dirty="0"/>
          </a:p>
        </p:txBody>
      </p:sp>
      <p:pic>
        <p:nvPicPr>
          <p:cNvPr id="12" name="Рисунок 11">
            <a:extLst>
              <a:ext uri="{FF2B5EF4-FFF2-40B4-BE49-F238E27FC236}">
                <a16:creationId xmlns:a16="http://schemas.microsoft.com/office/drawing/2014/main" id="{CF90F365-CEF3-4F43-9C0C-E8A68C51F1A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771855" y="982132"/>
            <a:ext cx="4402386" cy="5303520"/>
          </a:xfrm>
          <a:prstGeom prst="rect">
            <a:avLst/>
          </a:prstGeom>
        </p:spPr>
      </p:pic>
    </p:spTree>
    <p:extLst>
      <p:ext uri="{BB962C8B-B14F-4D97-AF65-F5344CB8AC3E}">
        <p14:creationId xmlns:p14="http://schemas.microsoft.com/office/powerpoint/2010/main" val="29266343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F02092-9CDF-4DB7-8F17-C4F20BC926BF}"/>
              </a:ext>
            </a:extLst>
          </p:cNvPr>
          <p:cNvSpPr>
            <a:spLocks noGrp="1"/>
          </p:cNvSpPr>
          <p:nvPr>
            <p:ph type="title"/>
          </p:nvPr>
        </p:nvSpPr>
        <p:spPr/>
        <p:txBody>
          <a:bodyPr>
            <a:normAutofit fontScale="90000"/>
          </a:bodyPr>
          <a:lstStyle/>
          <a:p>
            <a:pPr rtl="0" fontAlgn="base"/>
            <a:br>
              <a:rPr lang="ru-RU" sz="4400" b="0" i="0" dirty="0">
                <a:solidFill>
                  <a:srgbClr val="000000"/>
                </a:solidFill>
                <a:effectLst/>
                <a:latin typeface="Times New Roman" panose="02020603050405020304" pitchFamily="18" charset="0"/>
              </a:rPr>
            </a:br>
            <a:br>
              <a:rPr lang="ru-RU" sz="4400" b="0" i="0" dirty="0">
                <a:solidFill>
                  <a:srgbClr val="000000"/>
                </a:solidFill>
                <a:effectLst/>
                <a:latin typeface="Times New Roman" panose="02020603050405020304" pitchFamily="18" charset="0"/>
              </a:rPr>
            </a:br>
            <a:r>
              <a:rPr lang="ru-RU" sz="4400" b="0" i="0" dirty="0">
                <a:solidFill>
                  <a:srgbClr val="000000"/>
                </a:solidFill>
                <a:effectLst/>
                <a:latin typeface="Times New Roman" panose="02020603050405020304" pitchFamily="18" charset="0"/>
              </a:rPr>
              <a:t>Для праздничного кекса нам понадобилось: </a:t>
            </a:r>
            <a:br>
              <a:rPr lang="ru-RU" b="0" i="0" dirty="0">
                <a:solidFill>
                  <a:srgbClr val="000000"/>
                </a:solidFill>
                <a:effectLst/>
                <a:latin typeface="Segoe UI" panose="020B0502040204020203" pitchFamily="34" charset="0"/>
              </a:rPr>
            </a:br>
            <a:r>
              <a:rPr lang="ru-RU" sz="4400" b="0" i="0" dirty="0">
                <a:solidFill>
                  <a:srgbClr val="000000"/>
                </a:solidFill>
                <a:effectLst/>
                <a:latin typeface="Times New Roman" panose="02020603050405020304" pitchFamily="18" charset="0"/>
              </a:rPr>
              <a:t> </a:t>
            </a:r>
            <a:br>
              <a:rPr lang="ru-RU" b="0" i="0" dirty="0">
                <a:solidFill>
                  <a:srgbClr val="000000"/>
                </a:solidFill>
                <a:effectLst/>
                <a:latin typeface="Segoe UI" panose="020B0502040204020203" pitchFamily="34" charset="0"/>
              </a:rPr>
            </a:br>
            <a:endParaRPr lang="ru-RU" dirty="0"/>
          </a:p>
        </p:txBody>
      </p:sp>
      <p:graphicFrame>
        <p:nvGraphicFramePr>
          <p:cNvPr id="4" name="Объект 3">
            <a:extLst>
              <a:ext uri="{FF2B5EF4-FFF2-40B4-BE49-F238E27FC236}">
                <a16:creationId xmlns:a16="http://schemas.microsoft.com/office/drawing/2014/main" id="{9E0CD0A0-C317-417E-9682-6C2981E19CDE}"/>
              </a:ext>
            </a:extLst>
          </p:cNvPr>
          <p:cNvGraphicFramePr>
            <a:graphicFrameLocks noGrp="1"/>
          </p:cNvGraphicFramePr>
          <p:nvPr>
            <p:ph idx="1"/>
            <p:extLst>
              <p:ext uri="{D42A27DB-BD31-4B8C-83A1-F6EECF244321}">
                <p14:modId xmlns:p14="http://schemas.microsoft.com/office/powerpoint/2010/main" val="1591730058"/>
              </p:ext>
            </p:extLst>
          </p:nvPr>
        </p:nvGraphicFramePr>
        <p:xfrm>
          <a:off x="2278966" y="2461846"/>
          <a:ext cx="7976381" cy="3414024"/>
        </p:xfrm>
        <a:graphic>
          <a:graphicData uri="http://schemas.openxmlformats.org/drawingml/2006/table">
            <a:tbl>
              <a:tblPr/>
              <a:tblGrid>
                <a:gridCol w="2676200">
                  <a:extLst>
                    <a:ext uri="{9D8B030D-6E8A-4147-A177-3AD203B41FA5}">
                      <a16:colId xmlns:a16="http://schemas.microsoft.com/office/drawing/2014/main" val="1457880651"/>
                    </a:ext>
                  </a:extLst>
                </a:gridCol>
                <a:gridCol w="2676200">
                  <a:extLst>
                    <a:ext uri="{9D8B030D-6E8A-4147-A177-3AD203B41FA5}">
                      <a16:colId xmlns:a16="http://schemas.microsoft.com/office/drawing/2014/main" val="1874599122"/>
                    </a:ext>
                  </a:extLst>
                </a:gridCol>
                <a:gridCol w="2623981">
                  <a:extLst>
                    <a:ext uri="{9D8B030D-6E8A-4147-A177-3AD203B41FA5}">
                      <a16:colId xmlns:a16="http://schemas.microsoft.com/office/drawing/2014/main" val="1423189273"/>
                    </a:ext>
                  </a:extLst>
                </a:gridCol>
              </a:tblGrid>
              <a:tr h="426753">
                <a:tc>
                  <a:txBody>
                    <a:bodyPr/>
                    <a:lstStyle/>
                    <a:p>
                      <a:pPr algn="just" rtl="0" fontAlgn="base"/>
                      <a:r>
                        <a:rPr lang="ru-RU" sz="1200" b="0" i="0">
                          <a:effectLst/>
                          <a:latin typeface="Times New Roman" panose="02020603050405020304" pitchFamily="18" charset="0"/>
                        </a:rPr>
                        <a:t>Яйцо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1шт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6р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3265920509"/>
                  </a:ext>
                </a:extLst>
              </a:tr>
              <a:tr h="426753">
                <a:tc>
                  <a:txBody>
                    <a:bodyPr/>
                    <a:lstStyle/>
                    <a:p>
                      <a:pPr algn="just" rtl="0" fontAlgn="base"/>
                      <a:r>
                        <a:rPr lang="ru-RU" sz="1200" b="0" i="0">
                          <a:effectLst/>
                          <a:latin typeface="Times New Roman" panose="02020603050405020304" pitchFamily="18" charset="0"/>
                        </a:rPr>
                        <a:t>Сливочное масло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4ст.ложки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15р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583187428"/>
                  </a:ext>
                </a:extLst>
              </a:tr>
              <a:tr h="426753">
                <a:tc>
                  <a:txBody>
                    <a:bodyPr/>
                    <a:lstStyle/>
                    <a:p>
                      <a:pPr algn="just" rtl="0" fontAlgn="base"/>
                      <a:r>
                        <a:rPr lang="ru-RU" sz="1200" b="0" i="0" dirty="0">
                          <a:effectLst/>
                          <a:latin typeface="Times New Roman" panose="02020603050405020304" pitchFamily="18" charset="0"/>
                        </a:rPr>
                        <a:t>Сахар  </a:t>
                      </a:r>
                      <a:endParaRPr lang="ru-RU"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4ст.ложки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12р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967609833"/>
                  </a:ext>
                </a:extLst>
              </a:tr>
              <a:tr h="426753">
                <a:tc>
                  <a:txBody>
                    <a:bodyPr/>
                    <a:lstStyle/>
                    <a:p>
                      <a:pPr algn="just" rtl="0" fontAlgn="base"/>
                      <a:r>
                        <a:rPr lang="ru-RU" sz="1200" b="0" i="0">
                          <a:effectLst/>
                          <a:latin typeface="Times New Roman" panose="02020603050405020304" pitchFamily="18" charset="0"/>
                        </a:rPr>
                        <a:t>Мука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4 ст.ложки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10р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147455044"/>
                  </a:ext>
                </a:extLst>
              </a:tr>
              <a:tr h="426753">
                <a:tc>
                  <a:txBody>
                    <a:bodyPr/>
                    <a:lstStyle/>
                    <a:p>
                      <a:pPr algn="just" rtl="0" fontAlgn="base"/>
                      <a:r>
                        <a:rPr lang="ru-RU" sz="1200" b="0" i="0">
                          <a:effectLst/>
                          <a:latin typeface="Times New Roman" panose="02020603050405020304" pitchFamily="18" charset="0"/>
                        </a:rPr>
                        <a:t>Молоко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3ст.ложки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5р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2593362587"/>
                  </a:ext>
                </a:extLst>
              </a:tr>
              <a:tr h="426753">
                <a:tc>
                  <a:txBody>
                    <a:bodyPr/>
                    <a:lstStyle/>
                    <a:p>
                      <a:pPr algn="just" rtl="0" fontAlgn="base"/>
                      <a:r>
                        <a:rPr lang="ru-RU" sz="1200" b="0" i="0">
                          <a:effectLst/>
                          <a:latin typeface="Times New Roman" panose="02020603050405020304" pitchFamily="18" charset="0"/>
                        </a:rPr>
                        <a:t>Какао порошок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1ст.ложка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5р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58625045"/>
                  </a:ext>
                </a:extLst>
              </a:tr>
              <a:tr h="426753">
                <a:tc>
                  <a:txBody>
                    <a:bodyPr/>
                    <a:lstStyle/>
                    <a:p>
                      <a:pPr algn="just" rtl="0" fontAlgn="base"/>
                      <a:r>
                        <a:rPr lang="ru-RU" sz="1200" b="0" i="0">
                          <a:effectLst/>
                          <a:latin typeface="Times New Roman" panose="02020603050405020304" pitchFamily="18" charset="0"/>
                        </a:rPr>
                        <a:t>Сода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1/2ч.ложки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3р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430251438"/>
                  </a:ext>
                </a:extLst>
              </a:tr>
              <a:tr h="426753">
                <a:tc>
                  <a:txBody>
                    <a:bodyPr/>
                    <a:lstStyle/>
                    <a:p>
                      <a:pPr algn="just" rtl="0" fontAlgn="base"/>
                      <a:r>
                        <a:rPr lang="ru-RU" sz="1200" b="0" i="0">
                          <a:effectLst/>
                          <a:latin typeface="Times New Roman" panose="02020603050405020304" pitchFamily="18" charset="0"/>
                        </a:rPr>
                        <a:t>Сахарная пудра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a:effectLst/>
                          <a:latin typeface="Times New Roman" panose="02020603050405020304" pitchFamily="18" charset="0"/>
                        </a:rPr>
                        <a:t>1ст.ложка </a:t>
                      </a:r>
                      <a:endParaRPr lang="ru-RU" b="0" i="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tc>
                  <a:txBody>
                    <a:bodyPr/>
                    <a:lstStyle/>
                    <a:p>
                      <a:pPr algn="just" rtl="0" fontAlgn="base"/>
                      <a:r>
                        <a:rPr lang="ru-RU" sz="1200" b="0" i="0" dirty="0">
                          <a:effectLst/>
                          <a:latin typeface="Times New Roman" panose="02020603050405020304" pitchFamily="18" charset="0"/>
                        </a:rPr>
                        <a:t>10р </a:t>
                      </a:r>
                      <a:endParaRPr lang="ru-RU" b="0" i="0" dirty="0">
                        <a:effectLst/>
                      </a:endParaRPr>
                    </a:p>
                  </a:txBody>
                  <a:tcPr>
                    <a:lnL w="9525" cap="flat" cmpd="sng" algn="ctr">
                      <a:solidFill>
                        <a:srgbClr val="000000"/>
                      </a:solidFill>
                      <a:prstDash val="solid"/>
                      <a:round/>
                      <a:headEnd type="none" w="med" len="med"/>
                      <a:tailEnd type="none" w="med" len="med"/>
                    </a:lnL>
                    <a:lnR w="9525" cap="flat" cmpd="sng" algn="ctr">
                      <a:solidFill>
                        <a:srgbClr val="000000"/>
                      </a:solidFill>
                      <a:prstDash val="solid"/>
                      <a:round/>
                      <a:headEnd type="none" w="med" len="med"/>
                      <a:tailEnd type="none" w="med" len="med"/>
                    </a:lnR>
                    <a:lnT w="9525" cap="flat" cmpd="sng" algn="ctr">
                      <a:solidFill>
                        <a:srgbClr val="000000"/>
                      </a:solidFill>
                      <a:prstDash val="solid"/>
                      <a:round/>
                      <a:headEnd type="none" w="med" len="med"/>
                      <a:tailEnd type="none" w="med" len="med"/>
                    </a:lnT>
                    <a:lnB w="9525" cap="flat" cmpd="sng" algn="ctr">
                      <a:solidFill>
                        <a:srgbClr val="000000"/>
                      </a:solidFill>
                      <a:prstDash val="solid"/>
                      <a:round/>
                      <a:headEnd type="none" w="med" len="med"/>
                      <a:tailEnd type="none" w="med" len="med"/>
                    </a:lnB>
                    <a:solidFill>
                      <a:srgbClr val="FFFFFF"/>
                    </a:solidFill>
                  </a:tcPr>
                </a:tc>
                <a:extLst>
                  <a:ext uri="{0D108BD9-81ED-4DB2-BD59-A6C34878D82A}">
                    <a16:rowId xmlns:a16="http://schemas.microsoft.com/office/drawing/2014/main" val="1075933366"/>
                  </a:ext>
                </a:extLst>
              </a:tr>
            </a:tbl>
          </a:graphicData>
        </a:graphic>
      </p:graphicFrame>
    </p:spTree>
    <p:extLst>
      <p:ext uri="{BB962C8B-B14F-4D97-AF65-F5344CB8AC3E}">
        <p14:creationId xmlns:p14="http://schemas.microsoft.com/office/powerpoint/2010/main" val="27572499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F66653D-20EE-481B-B3C4-6C3041A879B7}"/>
              </a:ext>
            </a:extLst>
          </p:cNvPr>
          <p:cNvSpPr>
            <a:spLocks noGrp="1"/>
          </p:cNvSpPr>
          <p:nvPr>
            <p:ph idx="1"/>
          </p:nvPr>
        </p:nvSpPr>
        <p:spPr>
          <a:xfrm>
            <a:off x="1295401" y="1769531"/>
            <a:ext cx="3557953" cy="3318936"/>
          </a:xfrm>
        </p:spPr>
        <p:txBody>
          <a:bodyPr>
            <a:noAutofit/>
          </a:bodyPr>
          <a:lstStyle/>
          <a:p>
            <a:r>
              <a:rPr lang="ru-RU" sz="2800" b="0" i="1" dirty="0">
                <a:solidFill>
                  <a:srgbClr val="000000"/>
                </a:solidFill>
                <a:effectLst/>
                <a:latin typeface="Times New Roman" panose="02020603050405020304" pitchFamily="18" charset="0"/>
              </a:rPr>
              <a:t>Порядок приготовления: </a:t>
            </a:r>
          </a:p>
          <a:p>
            <a:pPr marL="0" indent="0">
              <a:buNone/>
            </a:pPr>
            <a:endParaRPr lang="ru-RU" sz="2800" i="1" dirty="0">
              <a:solidFill>
                <a:srgbClr val="000000"/>
              </a:solidFill>
              <a:latin typeface="Times New Roman" panose="02020603050405020304" pitchFamily="18" charset="0"/>
            </a:endParaRPr>
          </a:p>
          <a:p>
            <a:pPr marL="0" indent="0">
              <a:buNone/>
            </a:pPr>
            <a:r>
              <a:rPr lang="ru-RU" sz="2800" b="0" i="1" dirty="0">
                <a:solidFill>
                  <a:srgbClr val="000000"/>
                </a:solidFill>
                <a:effectLst/>
                <a:latin typeface="Times New Roman" panose="02020603050405020304" pitchFamily="18" charset="0"/>
              </a:rPr>
              <a:t>Все приготовленные ингредиенты помещаем в миксер и перемешиваем в течение 3-5минут.</a:t>
            </a:r>
            <a:r>
              <a:rPr lang="ru-RU" sz="2800" b="0" i="0" dirty="0">
                <a:solidFill>
                  <a:srgbClr val="000000"/>
                </a:solidFill>
                <a:effectLst/>
                <a:latin typeface="Times New Roman" panose="02020603050405020304" pitchFamily="18" charset="0"/>
              </a:rPr>
              <a:t> </a:t>
            </a:r>
            <a:endParaRPr lang="ru-RU" sz="2800" dirty="0"/>
          </a:p>
        </p:txBody>
      </p:sp>
      <p:pic>
        <p:nvPicPr>
          <p:cNvPr id="5" name="Рисунок 4">
            <a:extLst>
              <a:ext uri="{FF2B5EF4-FFF2-40B4-BE49-F238E27FC236}">
                <a16:creationId xmlns:a16="http://schemas.microsoft.com/office/drawing/2014/main" id="{57C8210E-2F4A-4510-BBB9-7EF9E524A1A5}"/>
              </a:ext>
            </a:extLst>
          </p:cNvPr>
          <p:cNvPicPr>
            <a:picLocks noChangeAspect="1"/>
          </p:cNvPicPr>
          <p:nvPr/>
        </p:nvPicPr>
        <p:blipFill rotWithShape="1">
          <a:blip r:embed="rId2">
            <a:extLst>
              <a:ext uri="{28A0092B-C50C-407E-A947-70E740481C1C}">
                <a14:useLocalDpi xmlns:a14="http://schemas.microsoft.com/office/drawing/2010/main" val="0"/>
              </a:ext>
            </a:extLst>
          </a:blip>
          <a:srcRect t="16784" r="921" b="25370"/>
          <a:stretch/>
        </p:blipFill>
        <p:spPr>
          <a:xfrm>
            <a:off x="6310531" y="453969"/>
            <a:ext cx="4586068" cy="5950061"/>
          </a:xfrm>
          <a:prstGeom prst="rect">
            <a:avLst/>
          </a:prstGeom>
        </p:spPr>
      </p:pic>
    </p:spTree>
    <p:extLst>
      <p:ext uri="{BB962C8B-B14F-4D97-AF65-F5344CB8AC3E}">
        <p14:creationId xmlns:p14="http://schemas.microsoft.com/office/powerpoint/2010/main" val="4764859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F24EFF30-A3E0-43A5-94AE-0FBFAF5C791C}"/>
              </a:ext>
            </a:extLst>
          </p:cNvPr>
          <p:cNvSpPr>
            <a:spLocks noGrp="1"/>
          </p:cNvSpPr>
          <p:nvPr>
            <p:ph idx="1"/>
          </p:nvPr>
        </p:nvSpPr>
        <p:spPr>
          <a:xfrm>
            <a:off x="1295401" y="2556932"/>
            <a:ext cx="3192193" cy="3318936"/>
          </a:xfrm>
        </p:spPr>
        <p:txBody>
          <a:bodyPr>
            <a:normAutofit/>
          </a:bodyPr>
          <a:lstStyle/>
          <a:p>
            <a:r>
              <a:rPr lang="ru-RU" sz="4000" b="0" i="1" dirty="0">
                <a:solidFill>
                  <a:srgbClr val="000000"/>
                </a:solidFill>
                <a:effectLst/>
                <a:latin typeface="Times New Roman" panose="02020603050405020304" pitchFamily="18" charset="0"/>
              </a:rPr>
              <a:t>Переливаем тесто в красивую тарелку</a:t>
            </a:r>
            <a:endParaRPr lang="ru-RU" sz="4000" i="1" dirty="0"/>
          </a:p>
        </p:txBody>
      </p:sp>
      <p:pic>
        <p:nvPicPr>
          <p:cNvPr id="5" name="Рисунок 4">
            <a:extLst>
              <a:ext uri="{FF2B5EF4-FFF2-40B4-BE49-F238E27FC236}">
                <a16:creationId xmlns:a16="http://schemas.microsoft.com/office/drawing/2014/main" id="{C137A45C-9FEE-4932-97A8-8791D42112BF}"/>
              </a:ext>
            </a:extLst>
          </p:cNvPr>
          <p:cNvPicPr>
            <a:picLocks noChangeAspect="1"/>
          </p:cNvPicPr>
          <p:nvPr/>
        </p:nvPicPr>
        <p:blipFill rotWithShape="1">
          <a:blip r:embed="rId2">
            <a:extLst>
              <a:ext uri="{28A0092B-C50C-407E-A947-70E740481C1C}">
                <a14:useLocalDpi xmlns:a14="http://schemas.microsoft.com/office/drawing/2010/main" val="0"/>
              </a:ext>
            </a:extLst>
          </a:blip>
          <a:srcRect l="2" t="26256" r="-3181" b="35796"/>
          <a:stretch/>
        </p:blipFill>
        <p:spPr>
          <a:xfrm>
            <a:off x="4923693" y="585166"/>
            <a:ext cx="6854484" cy="5602191"/>
          </a:xfrm>
          <a:prstGeom prst="rect">
            <a:avLst/>
          </a:prstGeom>
        </p:spPr>
      </p:pic>
    </p:spTree>
    <p:extLst>
      <p:ext uri="{BB962C8B-B14F-4D97-AF65-F5344CB8AC3E}">
        <p14:creationId xmlns:p14="http://schemas.microsoft.com/office/powerpoint/2010/main" val="62724542"/>
      </p:ext>
    </p:extLst>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Натуральные материалы">
  <a:themeElements>
    <a:clrScheme name="Натуральные материалы">
      <a:dk1>
        <a:sysClr val="windowText" lastClr="000000"/>
      </a:dk1>
      <a:lt1>
        <a:sysClr val="window" lastClr="FFFFFF"/>
      </a:lt1>
      <a:dk2>
        <a:srgbClr val="212121"/>
      </a:dk2>
      <a:lt2>
        <a:srgbClr val="DADADA"/>
      </a:lt2>
      <a:accent1>
        <a:srgbClr val="83992A"/>
      </a:accent1>
      <a:accent2>
        <a:srgbClr val="3C9770"/>
      </a:accent2>
      <a:accent3>
        <a:srgbClr val="44709D"/>
      </a:accent3>
      <a:accent4>
        <a:srgbClr val="A23C33"/>
      </a:accent4>
      <a:accent5>
        <a:srgbClr val="D97828"/>
      </a:accent5>
      <a:accent6>
        <a:srgbClr val="DEB340"/>
      </a:accent6>
      <a:hlink>
        <a:srgbClr val="A8BF4D"/>
      </a:hlink>
      <a:folHlink>
        <a:srgbClr val="B4CA80"/>
      </a:folHlink>
    </a:clrScheme>
    <a:fontScheme name="Натуральные материалы">
      <a:majorFont>
        <a:latin typeface="Garamond" panose="02020404030301010803"/>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Garamond" panose="02020404030301010803"/>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Натуральные материалы">
      <a:fillStyleLst>
        <a:solidFill>
          <a:schemeClr val="phClr"/>
        </a:solidFill>
        <a:gradFill rotWithShape="1">
          <a:gsLst>
            <a:gs pos="0">
              <a:schemeClr val="phClr">
                <a:tint val="60000"/>
                <a:lumMod val="110000"/>
              </a:schemeClr>
            </a:gs>
            <a:gs pos="100000">
              <a:schemeClr val="phClr">
                <a:tint val="82000"/>
              </a:schemeClr>
            </a:gs>
          </a:gsLst>
          <a:lin ang="5400000" scaled="0"/>
        </a:gradFill>
        <a:blipFill>
          <a:blip xmlns:r="http://schemas.openxmlformats.org/officeDocument/2006/relationships" r:embed="rId1">
            <a:duotone>
              <a:schemeClr val="phClr">
                <a:shade val="74000"/>
                <a:satMod val="130000"/>
                <a:lumMod val="90000"/>
              </a:schemeClr>
              <a:schemeClr val="phClr">
                <a:tint val="94000"/>
                <a:satMod val="120000"/>
                <a:lumMod val="104000"/>
              </a:schemeClr>
            </a:duotone>
          </a:blip>
          <a:tile tx="0" ty="0" sx="100000" sy="100000" flip="none" algn="tl"/>
        </a:blipFill>
      </a:fillStyleLst>
      <a:lnStyleLst>
        <a:ln w="9525"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38100" dist="25400" dir="5400000" rotWithShape="0">
              <a:srgbClr val="000000">
                <a:alpha val="60000"/>
              </a:srgbClr>
            </a:outerShdw>
          </a:effectLst>
        </a:effectStyle>
      </a:effectStyleLst>
      <a:bgFillStyleLst>
        <a:solidFill>
          <a:schemeClr val="phClr"/>
        </a:solidFill>
        <a:gradFill rotWithShape="1">
          <a:gsLst>
            <a:gs pos="0">
              <a:schemeClr val="phClr">
                <a:tint val="90000"/>
                <a:lumMod val="110000"/>
              </a:schemeClr>
            </a:gs>
            <a:gs pos="100000">
              <a:schemeClr val="phClr">
                <a:shade val="88000"/>
                <a:lumMod val="98000"/>
              </a:schemeClr>
            </a:gs>
          </a:gsLst>
          <a:lin ang="5400000" scaled="0"/>
        </a:gradFill>
        <a:blipFill>
          <a:blip xmlns:r="http://schemas.openxmlformats.org/officeDocument/2006/relationships" r:embed="rId2"/>
          <a:stretch/>
        </a:blipFill>
      </a:bgFillStyleLst>
    </a:fmtScheme>
  </a:themeElements>
  <a:objectDefaults/>
  <a:extraClrSchemeLst/>
  <a:extLst>
    <a:ext uri="{05A4C25C-085E-4340-85A3-A5531E510DB2}">
      <thm15:themeFamily xmlns:thm15="http://schemas.microsoft.com/office/thememl/2012/main" name="Organic" id="{28CDC826-8792-45C0-861B-85EB3ADEDA33}" vid="{7DAC20F1-423D-49E2-BD0B-50532748BAD0}"/>
    </a:ext>
  </a:extLst>
</a:theme>
</file>

<file path=docProps/app.xml><?xml version="1.0" encoding="utf-8"?>
<Properties xmlns="http://schemas.openxmlformats.org/officeDocument/2006/extended-properties" xmlns:vt="http://schemas.openxmlformats.org/officeDocument/2006/docPropsVTypes">
  <Template>Organic</Template>
  <TotalTime>50</TotalTime>
  <Words>624</Words>
  <Application>Microsoft Office PowerPoint</Application>
  <PresentationFormat>Широкоэкранный</PresentationFormat>
  <Paragraphs>59</Paragraphs>
  <Slides>14</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14</vt:i4>
      </vt:variant>
    </vt:vector>
  </HeadingPairs>
  <TitlesOfParts>
    <vt:vector size="20" baseType="lpstr">
      <vt:lpstr>Arial</vt:lpstr>
      <vt:lpstr>Garamond</vt:lpstr>
      <vt:lpstr>Segoe UI</vt:lpstr>
      <vt:lpstr>Times New Roman</vt:lpstr>
      <vt:lpstr>Verdana</vt:lpstr>
      <vt:lpstr>Натуральные материалы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Для праздничного кекса нам понадобилось: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User</dc:creator>
  <cp:lastModifiedBy>User</cp:lastModifiedBy>
  <cp:revision>6</cp:revision>
  <dcterms:created xsi:type="dcterms:W3CDTF">2021-02-10T12:15:19Z</dcterms:created>
  <dcterms:modified xsi:type="dcterms:W3CDTF">2021-06-16T13:04:38Z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NXPowerLiteLastOptimized" pid="2">
    <vt:lpwstr>1407999</vt:lpwstr>
  </property>
  <property fmtid="{D5CDD505-2E9C-101B-9397-08002B2CF9AE}" name="NXPowerLiteSettings" pid="3">
    <vt:lpwstr>C7000400038000</vt:lpwstr>
  </property>
  <property fmtid="{D5CDD505-2E9C-101B-9397-08002B2CF9AE}" name="NXPowerLiteVersion" pid="4">
    <vt:lpwstr>S9.0.3</vt:lpwstr>
  </property>
</Properties>
</file>