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58" r:id="rId7"/>
    <p:sldId id="259" r:id="rId8"/>
    <p:sldId id="260" r:id="rId9"/>
    <p:sldId id="261" r:id="rId10"/>
    <p:sldId id="262" r:id="rId11"/>
    <p:sldId id="268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7DBED-93B6-4C6B-B905-70704AFC9245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E7454-2FF5-4CA3-BEAE-F7F01B518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3168351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Птицы прилетели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517232"/>
            <a:ext cx="4712568" cy="1008112"/>
          </a:xfrm>
        </p:spPr>
        <p:txBody>
          <a:bodyPr/>
          <a:lstStyle/>
          <a:p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1in.kz/s/photos/2011/07/22/1311313835_malenkaya-ptichka-na-vetochke_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1.vgorode.ru/4816968/4945796/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82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726089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Берегите природу!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http://s61.radikal.ru/i171/1303/05/8d1b3646ab9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00808"/>
            <a:ext cx="525780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ÑÐ¸ÑÑÐ½Ð¾Ðº Ð¿ÑÐ¸ÑÑ Ð²ÐµÑÐ½Ð¾Ð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6128" y="76181"/>
            <a:ext cx="9396256" cy="670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Молодцы! У вас всё получилось!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5"/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yugopolis.ru/data/mediadb/2383/0000/0463/46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80112" y="188640"/>
            <a:ext cx="31742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Скворец </a:t>
            </a:r>
            <a:endParaRPr lang="ru-RU" sz="6000" b="1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6-tub-ru.yandex.net/i?id=155393097-6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79706" cy="4077072"/>
          </a:xfrm>
          <a:prstGeom prst="rect">
            <a:avLst/>
          </a:prstGeom>
          <a:noFill/>
        </p:spPr>
      </p:pic>
      <p:pic>
        <p:nvPicPr>
          <p:cNvPr id="22532" name="Picture 4" descr="http://im5-tub-ru.yandex.net/i?id=336845810-4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8653" y="2753544"/>
            <a:ext cx="4925347" cy="41044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725144"/>
            <a:ext cx="3077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Жёлтая трясогузка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32956" y="476672"/>
            <a:ext cx="3111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Древесная трясогузка</a:t>
            </a:r>
            <a:endParaRPr lang="ru-RU" sz="2400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0.liveinternet.ru/images/attach/c/0/39/754/39754237_grach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16257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грач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3.hostingkartinok.com/uploads/images/2013/03/00f225c6d89459b5ada3e81e05eeb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39564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жаворонок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1.liveinternet.ru/images/attach/c/4/82/472/82472879_4195696_15_opolovn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kolyan.net/uploads/posts/2013-06/thumbs/1372606753_computerdesktopwallpaperscollection623_0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370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ics.am/data/media/90/www_pics_am-birds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342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yahooeu.ru/uploads/posts/2012-01/1327045678_image_4e0866cd1ea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Птицы прилетели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Молодцы! У вас всё получилось!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Tanya_B</dc:creator>
  <cp:lastModifiedBy>User</cp:lastModifiedBy>
  <cp:revision>9</cp:revision>
  <dcterms:created xsi:type="dcterms:W3CDTF">2014-04-24T11:11:16Z</dcterms:created>
  <dcterms:modified xsi:type="dcterms:W3CDTF">2021-06-17T06:44:44Z</dcterms:modified>
</cp:coreProperties>
</file>