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62" r:id="rId4"/>
    <p:sldId id="263" r:id="rId5"/>
    <p:sldId id="264" r:id="rId6"/>
    <p:sldId id="261" r:id="rId7"/>
    <p:sldId id="273" r:id="rId8"/>
    <p:sldId id="265" r:id="rId9"/>
    <p:sldId id="267" r:id="rId10"/>
    <p:sldId id="266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C0000"/>
    <a:srgbClr val="753805"/>
    <a:srgbClr val="7A0000"/>
    <a:srgbClr val="2A7E54"/>
    <a:srgbClr val="FFFFCC"/>
    <a:srgbClr val="226845"/>
    <a:srgbClr val="1D591D"/>
    <a:srgbClr val="2A7E2A"/>
    <a:srgbClr val="0060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8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C188D-7AA0-4BD6-A8D1-BDB690168CBD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F235FC-491D-4CE6-9FA4-CB21228CBB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12342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8D49EF-2A19-4707-95FB-9FFA73A11003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B559DF-501B-481A-AC4F-FF644672BCC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4121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559DF-501B-481A-AC4F-FF644672BCC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404664"/>
            <a:ext cx="6480720" cy="331236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300" dirty="0" smtClean="0">
                <a:ln w="11430"/>
                <a:blipFill dpi="0" rotWithShape="1">
                  <a:blip r:embed="rId3"/>
                  <a:srcRect/>
                  <a:stretch>
                    <a:fillRect/>
                  </a:stretch>
                </a:blip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  <a:reflection blurRad="6350" stA="60000" endA="900" endPos="58000" dir="5400000" sy="-100000" algn="bl" rotWithShape="0"/>
                </a:effectLst>
              </a:rPr>
              <a:t>Окружающий мир</a:t>
            </a:r>
            <a:endParaRPr lang="ru-RU" sz="6600" b="1" spc="300" dirty="0">
              <a:ln w="11430"/>
              <a:blipFill dpi="0" rotWithShape="1">
                <a:blip r:embed="rId3"/>
                <a:srcRect/>
                <a:stretch>
                  <a:fillRect/>
                </a:stretch>
              </a:blip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4365104"/>
            <a:ext cx="432048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Наблюдение за прорастанием фасоли.</a:t>
            </a:r>
          </a:p>
          <a:p>
            <a:pPr algn="r"/>
            <a:r>
              <a:rPr lang="ru-RU" b="1" i="1" dirty="0" smtClean="0"/>
              <a:t>Воспитатель высшей </a:t>
            </a:r>
            <a:r>
              <a:rPr lang="ru-RU" b="1" i="1" smtClean="0"/>
              <a:t>категории </a:t>
            </a:r>
          </a:p>
          <a:p>
            <a:pPr algn="r"/>
            <a:r>
              <a:rPr lang="ru-RU" b="1" i="1" smtClean="0"/>
              <a:t>МДОУ </a:t>
            </a:r>
            <a:r>
              <a:rPr lang="ru-RU" b="1" i="1" dirty="0" smtClean="0"/>
              <a:t>«Детский сад №51</a:t>
            </a:r>
            <a:r>
              <a:rPr lang="ru-RU" b="1" i="1" smtClean="0"/>
              <a:t>» </a:t>
            </a:r>
          </a:p>
          <a:p>
            <a:pPr algn="r"/>
            <a:r>
              <a:rPr lang="ru-RU" b="1" i="1" dirty="0" smtClean="0"/>
              <a:t>Марченко Марина Владимировна</a:t>
            </a:r>
            <a:endParaRPr lang="ru-RU" i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404664"/>
            <a:ext cx="7056784" cy="5721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552862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46673">
            <a:off x="911527" y="408560"/>
            <a:ext cx="3735046" cy="59046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305572">
            <a:off x="4452525" y="580243"/>
            <a:ext cx="3960440" cy="5596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37866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404664"/>
            <a:ext cx="7272808" cy="5721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152585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836712"/>
            <a:ext cx="6192687" cy="5289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88780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736" y="1484784"/>
            <a:ext cx="6480720" cy="4270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2771667" y="548680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solidFill>
                  <a:srgbClr val="6C0000"/>
                </a:solidFill>
              </a:rPr>
              <a:t>Мой результат</a:t>
            </a:r>
            <a:endParaRPr lang="ru-RU" sz="5400" dirty="0">
              <a:solidFill>
                <a:srgbClr val="6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8478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/>
          <a:lstStyle/>
          <a:p>
            <a:r>
              <a:rPr lang="ru-RU" dirty="0" smtClean="0"/>
              <a:t>      Спасибо за внимание!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844824"/>
            <a:ext cx="5904655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8208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1761" y="1700213"/>
            <a:ext cx="6120680" cy="4824412"/>
          </a:xfrm>
          <a:effectLst>
            <a:softEdge rad="63500"/>
          </a:effectLst>
        </p:spPr>
      </p:pic>
      <p:pic>
        <p:nvPicPr>
          <p:cNvPr id="20" name="Рисунок 19" descr="Рисунок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835696" y="636372"/>
            <a:ext cx="6839147" cy="92042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840760" cy="778098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Фасоль</a:t>
            </a:r>
            <a:endParaRPr lang="ru-RU" dirty="0">
              <a:solidFill>
                <a:srgbClr val="7A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627784" y="1988840"/>
            <a:ext cx="597666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  <a:buSzPct val="75000"/>
            </a:pPr>
            <a:endParaRPr lang="ru-RU" sz="2800" dirty="0"/>
          </a:p>
        </p:txBody>
      </p:sp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853852" y="1068420"/>
            <a:ext cx="6839147" cy="920420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942901" y="564837"/>
            <a:ext cx="6624736" cy="1080120"/>
          </a:xfrm>
        </p:spPr>
        <p:txBody>
          <a:bodyPr>
            <a:normAutofit fontScale="90000"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dirty="0" smtClean="0">
                <a:solidFill>
                  <a:srgbClr val="7A0000"/>
                </a:solidFill>
              </a:rPr>
              <a:t>История появления фасоли в России</a:t>
            </a:r>
            <a:endParaRPr lang="ru-RU" dirty="0">
              <a:solidFill>
                <a:srgbClr val="7A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5999" y="2413338"/>
            <a:ext cx="640699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Verdana"/>
              </a:rPr>
              <a:t>Фасоль, родственница гороха, одно из главных растений древнего земледелия Перу, Мексики и других стран Южной Америки. В она появилась после путешествия Колумба, в Россию фасоль попала в XVII—XVIII веках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Verdana"/>
              </a:rPr>
              <a:t>.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 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Arial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Arial"/>
              </a:rPr>
              <a:t>Среди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семейства бобовых фасоль считается наиболее популярной. Она находится в десятке самых полезных продуктов планеты. Да и не мудрено. Ведь в ней содержатся: </a:t>
            </a:r>
            <a:r>
              <a:rPr lang="ru-RU" sz="2000" dirty="0">
                <a:solidFill>
                  <a:srgbClr val="FF0000"/>
                </a:solidFill>
                <a:latin typeface="Arial"/>
              </a:rPr>
              <a:t>калий, кальций, железо, незаменяемые белки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Arial"/>
              </a:rPr>
              <a:t>… 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476673"/>
            <a:ext cx="6624736" cy="5931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исунок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131840" y="1196751"/>
            <a:ext cx="5543003" cy="57652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5"/>
          <p:cNvSpPr txBox="1">
            <a:spLocks/>
          </p:cNvSpPr>
          <p:nvPr/>
        </p:nvSpPr>
        <p:spPr>
          <a:xfrm>
            <a:off x="2123728" y="476672"/>
            <a:ext cx="6408712" cy="144016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A0000"/>
                </a:solidFill>
                <a:effectLst/>
                <a:uLnTx/>
                <a:uFillTx/>
                <a:ea typeface="+mn-ea"/>
                <a:cs typeface="+mn-cs"/>
              </a:rPr>
              <a:t>Этапы прорастания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7A0000"/>
                </a:solidFill>
                <a:effectLst/>
                <a:uLnTx/>
                <a:uFillTx/>
                <a:ea typeface="+mn-ea"/>
                <a:cs typeface="+mn-cs"/>
              </a:rPr>
              <a:t>семян фасоли</a:t>
            </a:r>
          </a:p>
        </p:txBody>
      </p:sp>
      <p:sp>
        <p:nvSpPr>
          <p:cNvPr id="5" name="Содержимое 5"/>
          <p:cNvSpPr txBox="1">
            <a:spLocks/>
          </p:cNvSpPr>
          <p:nvPr/>
        </p:nvSpPr>
        <p:spPr>
          <a:xfrm>
            <a:off x="2195736" y="1916832"/>
            <a:ext cx="6552728" cy="43478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Рисунок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38186" y="1170848"/>
            <a:ext cx="5543003" cy="745984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1916832"/>
            <a:ext cx="6408712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Рисунок3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835696" y="548680"/>
            <a:ext cx="6839147" cy="92042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5688632" cy="706090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6C0000"/>
                </a:solidFill>
              </a:rPr>
              <a:t>Мои наблюдения</a:t>
            </a:r>
            <a:endParaRPr lang="ru-RU" dirty="0">
              <a:solidFill>
                <a:srgbClr val="6C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523586">
            <a:off x="1775444" y="1328845"/>
            <a:ext cx="3001025" cy="54060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02340">
            <a:off x="5337488" y="1154053"/>
            <a:ext cx="2886324" cy="5420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8465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620688"/>
            <a:ext cx="6624736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46609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44280">
            <a:off x="1755098" y="618426"/>
            <a:ext cx="3027838" cy="5741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24521">
            <a:off x="5148064" y="505986"/>
            <a:ext cx="3296964" cy="5877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785396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</TotalTime>
  <Words>112</Words>
  <Application>Microsoft Office PowerPoint</Application>
  <PresentationFormat>Экран (4:3)</PresentationFormat>
  <Paragraphs>16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Окружающий мир</vt:lpstr>
      <vt:lpstr>Фасоль</vt:lpstr>
      <vt:lpstr>История появления фасоли в России</vt:lpstr>
      <vt:lpstr>Слайд 4</vt:lpstr>
      <vt:lpstr>Слайд 5</vt:lpstr>
      <vt:lpstr>Мои наблюдения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1</cp:lastModifiedBy>
  <cp:revision>22</cp:revision>
  <dcterms:created xsi:type="dcterms:W3CDTF">2014-08-08T16:01:14Z</dcterms:created>
  <dcterms:modified xsi:type="dcterms:W3CDTF">2021-06-17T12:09:06Z</dcterms:modified>
</cp:coreProperties>
</file>