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5" r:id="rId6"/>
    <p:sldId id="266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64" autoAdjust="0"/>
  </p:normalViewPr>
  <p:slideViewPr>
    <p:cSldViewPr snapToGrid="0">
      <p:cViewPr varScale="1">
        <p:scale>
          <a:sx n="66" d="100"/>
          <a:sy n="66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64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12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1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03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63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67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10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24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13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16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1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E4BA4-6F17-423B-BC4D-F7F8A5F52638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F084D-2444-4C9D-8868-533E912FD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2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079474" y="80963"/>
            <a:ext cx="4012441" cy="112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ahnschrift SemiBold" panose="020B0502040204020203" pitchFamily="34" charset="0"/>
              </a:rPr>
              <a:t>МДОУ «Детский сад №1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ahnschrift SemiBold" panose="020B0502040204020203" pitchFamily="34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ahnschrift SemiBold" panose="020B0502040204020203" pitchFamily="34" charset="0"/>
              </a:rPr>
              <a:t>«Звездочка» г. Красный Кут Саратовской области.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6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ЭКОЛОГИЧЕСКОЕ </a:t>
            </a:r>
            <a:r>
              <a:rPr lang="ru-RU" sz="5400" b="1" dirty="0">
                <a:solidFill>
                  <a:schemeClr val="accent5">
                    <a:lumMod val="50000"/>
                  </a:schemeClr>
                </a:solidFill>
              </a:rPr>
              <a:t>ВОСПИТАНИЕ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5247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000">
        <p:circle/>
      </p:transition>
    </mc:Choice>
    <mc:Fallback xmlns="">
      <p:transition spd="slow" advTm="8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737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714" y="487446"/>
            <a:ext cx="703379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dirty="0">
              <a:solidFill>
                <a:srgbClr val="4472C4">
                  <a:lumMod val="50000"/>
                </a:srgbClr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 каждым годом экологическая ситуация в мире ухудшается, и наша цель, цель современных родителей и педагогов – воспитать экологически образованных людей, которые будут относиться к природе как к другу, беречь ее, совершенствовать методы по ее спасению.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511" y="1624083"/>
            <a:ext cx="4840405" cy="504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8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633" y="0"/>
            <a:ext cx="1229663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" y="1187356"/>
            <a:ext cx="125013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С наукой экологией дети познакомятся в школе, однако экологическое воспитание необходимо начинать еще в дошкольном возрасте. Кому-то может показаться это преждевременной мерой. Однако детские психологи отмечают, что дошкольный возраст  является самым восприимчивым и  открытым к познанию. В этот период формируется отношение ребенка к себе, к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окружающему   миру.    </a:t>
            </a:r>
          </a:p>
          <a:p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В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ыстраивается координата ценностей.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25" y="5063321"/>
            <a:ext cx="4412776" cy="179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2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-2111455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1524000"/>
            <a:ext cx="8502555" cy="5608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Достаточно просто вместе с детьми наблюдать, анализировать. Постарайтесь открыть для себя и своих детей красоту багряных красок осени ,полной грудью вдохните запах грибов. Найдите сучки, коряги, похожие на скульптуру зверей и людей. Если у Вас есть сад, купите ребёнку садовые инструменты и выделите в нём для своего чадо опытную грядку.</a:t>
            </a:r>
            <a:endParaRPr lang="ru-RU" sz="3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99" y="2560320"/>
            <a:ext cx="3962399" cy="424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5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0286" y="1074058"/>
            <a:ext cx="80844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Увлекательные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наблюдения на прогулках, первые самостоятельные опыты, развивающие занятия помогут детям младшего возраста в доступной форме понять и осмыслить элементарные связи живой и неживой природы. </a:t>
            </a:r>
          </a:p>
          <a:p>
            <a:endParaRPr lang="ru-RU" sz="3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440" y="1509486"/>
            <a:ext cx="4201160" cy="53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27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2743" y="1856379"/>
            <a:ext cx="98842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5">
                    <a:lumMod val="50000"/>
                  </a:schemeClr>
                </a:solidFill>
              </a:rPr>
              <a:t>Создавать  условия для формирования нравственных и эстетических качеств будущего гражданина, защитника не только себя, своего отечества, но и всего самого прекрасного, что создала природа.</a:t>
            </a:r>
          </a:p>
        </p:txBody>
      </p:sp>
    </p:spTree>
    <p:extLst>
      <p:ext uri="{BB962C8B-B14F-4D97-AF65-F5344CB8AC3E}">
        <p14:creationId xmlns:p14="http://schemas.microsoft.com/office/powerpoint/2010/main" val="106507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226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Bahnschrift SemiBold</vt:lpstr>
      <vt:lpstr>Calibri</vt:lpstr>
      <vt:lpstr>Calibri Light</vt:lpstr>
      <vt:lpstr>Тема Office</vt:lpstr>
      <vt:lpstr>МДОУ «Детский сад №1 «Звездочка» г. Красный Кут Саратовской области.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29</cp:revision>
  <dcterms:created xsi:type="dcterms:W3CDTF">2021-06-05T22:29:29Z</dcterms:created>
  <dcterms:modified xsi:type="dcterms:W3CDTF">2021-06-09T13:21:13Z</dcterms:modified>
</cp:coreProperties>
</file>