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1" r:id="rId6"/>
    <p:sldId id="263" r:id="rId7"/>
    <p:sldId id="262" r:id="rId8"/>
    <p:sldId id="260" r:id="rId9"/>
    <p:sldId id="264" r:id="rId10"/>
    <p:sldId id="265" r:id="rId11"/>
    <p:sldId id="273" r:id="rId12"/>
    <p:sldId id="272" r:id="rId13"/>
    <p:sldId id="267" r:id="rId14"/>
    <p:sldId id="270" r:id="rId15"/>
    <p:sldId id="269" r:id="rId16"/>
    <p:sldId id="268" r:id="rId17"/>
    <p:sldId id="271" r:id="rId18"/>
    <p:sldId id="275" r:id="rId19"/>
    <p:sldId id="277" r:id="rId20"/>
    <p:sldId id="266" r:id="rId21"/>
    <p:sldId id="274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85" r:id="rId32"/>
    <p:sldId id="288" r:id="rId33"/>
    <p:sldId id="287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63" autoAdjust="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 ?><Relationships xmlns="http://schemas.openxmlformats.org/package/2006/relationships"><Relationship Id="rId2" Target="../media/image3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Защитник Отечества картин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400736"/>
            <a:ext cx="4647996" cy="3457263"/>
          </a:xfrm>
          <a:prstGeom prst="rect">
            <a:avLst/>
          </a:prstGeom>
          <a:noFill/>
        </p:spPr>
      </p:pic>
      <p:pic>
        <p:nvPicPr>
          <p:cNvPr id="13316" name="Picture 4" descr="dzo, 20110222feb23_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5143497" cy="3214686"/>
          </a:xfrm>
          <a:prstGeom prst="rect">
            <a:avLst/>
          </a:prstGeom>
          <a:noFill/>
        </p:spPr>
      </p:pic>
      <p:pic>
        <p:nvPicPr>
          <p:cNvPr id="13318" name="Picture 6" descr="http://funnypics.org.ua/img/dzo/20110222feb23_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3314700"/>
            <a:ext cx="2514600" cy="3543300"/>
          </a:xfrm>
          <a:prstGeom prst="rect">
            <a:avLst/>
          </a:prstGeom>
          <a:noFill/>
        </p:spPr>
      </p:pic>
      <p:pic>
        <p:nvPicPr>
          <p:cNvPr id="13320" name="Picture 8" descr="http://funnypics.org.ua/img/dzo/201102152018273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86446" y="0"/>
            <a:ext cx="2747096" cy="3214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ts1.mm.bing.net/images/thumbnail.aspx?q=1620568575596&amp;id=9af213ace1be956a3ddc4b8be1056a72&amp;url=http%3a%2f%2freadmas.ru%2fwp-content%2ffilesall%2fvsevolod_ivanov_vedicheskaya_rus_v_kartinkax_readmas.ru_18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0"/>
            <a:ext cx="416052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://ts4.mm.bing.net/images/thumbnail.aspx?q=1617978796359&amp;id=913747ac3e96a499d3e32bfb0072d9ee&amp;url=http%3a%2f%2fimg.malina-mix.com%2fforums%2fmonthly_10_2009%2fuser166%2fpost327650_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05"/>
            <a:ext cx="9144000" cy="6918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ts3.mm.bing.net/images/thumbnail.aspx?q=1619081046486&amp;id=0f4192ec1f085a08894ff3feaf32aa42&amp;url=http%3a%2f%2fsavok.name%2fuploads%2fvov%2f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44000" cy="55168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Пользователь\Desktop\в детский сад!\Aleksandr-Matrosov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0"/>
            <a:ext cx="4610218" cy="614081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57554" y="6286520"/>
            <a:ext cx="2324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Александр Матросов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Пользователь\Desktop\в детский сад!\gastell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0"/>
            <a:ext cx="3597396" cy="595358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71802" y="6143644"/>
            <a:ext cx="2736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Летчик Николай Гастелло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Users\Пользователь\Desktop\в детский сад!\beloroso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-17519"/>
            <a:ext cx="4572031" cy="612714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6215082"/>
            <a:ext cx="4806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Танкист Владимир Александрович Белороссов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Пользователь\Desktop\в детский сад!\4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0"/>
            <a:ext cx="4000528" cy="601583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57620" y="657227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6215082"/>
            <a:ext cx="2322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Танкист Александров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Пользователь\Desktop\в детский сад!\g03219_74352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14290"/>
            <a:ext cx="3944497" cy="55007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14678" y="5857892"/>
            <a:ext cx="2186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Летчик А. Маресьев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ts3.mm.bing.net/images/thumbnail.aspx?q=1532239940726&amp;id=9474a432f4a59fa13e103f9ae0ef147b&amp;url=http%3a%2f%2fwww.etoday.ru%2fuploads%2f2008%2f05%2f11%2fveterans_victoryday_stpetersbur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55127" cy="6286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ts1.mm.bing.net/images/thumbnail.aspx?q=1598360402424&amp;id=ba9595e955503f1d037e5ea0dd6e661d&amp;url=http%3a%2f%2fcards2.yandex.net%2fget%2f6%2f1695%2f0000033145-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046379" cy="6000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desktopmania.ru/pics-temp/DesktopMania.ru-5283-300x2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151742" cy="3571876"/>
          </a:xfrm>
          <a:prstGeom prst="rect">
            <a:avLst/>
          </a:prstGeom>
          <a:noFill/>
        </p:spPr>
      </p:pic>
      <p:pic>
        <p:nvPicPr>
          <p:cNvPr id="27654" name="Picture 6" descr="http://ts1.mm.bing.net/images/thumbnail.aspx?q=1632776173732&amp;id=681262adc11869dd5db5817fab108ee8&amp;url=http%3a%2f%2fstat16.privet.ru%2flr%2f0b0a4da1edd4b8406c5c1f92616c9c9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9" y="3277073"/>
            <a:ext cx="5214942" cy="35809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ts2.mm.bing.net/images/thumbnail.aspx?q=1608857425505&amp;id=bea243bc31e35319f72c11cafcc2f8b4&amp;url=http%3a%2f%2fwww.pozdravlenii.ru%2fpozdrav%2ff289b0981d948e83be0ce1bd5bc907c4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0"/>
            <a:ext cx="809999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ts1.mm.bing.net/images/thumbnail.aspx?q=1623148796364&amp;id=6f535ab9f0b8fcf94298c05f3329d037&amp;url=http%3a%2f%2fstatic.colnyshko.ru%2fbig%2f42946f124da4f6c9552af468fc63f72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static.colnyshko.ru/big/0ba20540f9db13f7e40046dc1bd4004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845188" cy="5143512"/>
          </a:xfrm>
          <a:prstGeom prst="rect">
            <a:avLst/>
          </a:prstGeom>
          <a:noFill/>
        </p:spPr>
      </p:pic>
      <p:pic>
        <p:nvPicPr>
          <p:cNvPr id="46084" name="Picture 4" descr="http://ts2.mm.bing.net/images/thumbnail.aspx?q=1524282754473&amp;id=864422d8fad48cd13834625c7e0b4e88&amp;url=http%3a%2f%2fwww.wwww4.com%2fw3190%2f938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821031"/>
            <a:ext cx="4286248" cy="60369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http://ts1.mm.bing.net/images/thumbnail.aspx?q=1624381077452&amp;id=f9265f316f9dff31fe47c538fb2d0f0e&amp;url=http%3a%2f%2fduma.perm.ru%2fupload%2fpages%2f933%2fimage_130690857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0"/>
            <a:ext cx="4572000" cy="3566160"/>
          </a:xfrm>
          <a:prstGeom prst="rect">
            <a:avLst/>
          </a:prstGeom>
          <a:noFill/>
        </p:spPr>
      </p:pic>
      <p:pic>
        <p:nvPicPr>
          <p:cNvPr id="48134" name="Picture 6" descr="dzo, 20110215181134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286125"/>
            <a:ext cx="4762500" cy="3571875"/>
          </a:xfrm>
          <a:prstGeom prst="rect">
            <a:avLst/>
          </a:prstGeom>
          <a:noFill/>
        </p:spPr>
      </p:pic>
      <p:pic>
        <p:nvPicPr>
          <p:cNvPr id="5" name="Picture 2" descr="http://ts4.mm.bing.net/images/thumbnail.aspx?q=1575123758719&amp;id=69187572a38c95aa617c0b1101b06565&amp;url=http%3a%2f%2fzverek.net%2fapp%2fwebroot%2fimg%2fFCKeditor%2fImage%2fsobaka_pogranichnik_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933403" cy="38576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Users\Пользователь\Desktop\в детский сад!\197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3512" y="0"/>
            <a:ext cx="7176975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Пользователь\Desktop\в детский сад!\3299670-chi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500042"/>
            <a:ext cx="8895354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:\Users\Пользователь\Desktop\в детский сад!\hurricane28t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Users\Пользователь\Desktop\в детский сад!\IGSU inundat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72253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C:\Users\Пользователь\Desktop\в детский сад!\1(3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33968"/>
            <a:ext cx="9099660" cy="68919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C:\Users\Пользователь\Desktop\в детский сад!\2004-02-26-107779561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ts3.mm.bing.net/images/thumbnail.aspx?q=1630269609526&amp;id=674eb4db6ae2678f9112ba67a8faf59f&amp;url=http%3a%2f%2fwww.bankoboev.ru%2fimages%2fNDE5OTM%3d%2fBankoboev.Ru_rodn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5072067" cy="3804050"/>
          </a:xfrm>
          <a:prstGeom prst="rect">
            <a:avLst/>
          </a:prstGeom>
          <a:noFill/>
        </p:spPr>
      </p:pic>
      <p:pic>
        <p:nvPicPr>
          <p:cNvPr id="3" name="Picture 4" descr="http://www.wallon.ru/_ph/22/1/6611063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29792" y="3429000"/>
            <a:ext cx="5414208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:\Users\Пользователь\Desktop\в детский сад!\92414_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C:\Users\Пользователь\Desktop\в детский сад!\92428_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C:\Users\Пользователь\Desktop\в детский сад!\19446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C:\Users\Пользователь\Desktop\в детский сад!\prognoz-katastrof-v-2012-god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63" y="285728"/>
            <a:ext cx="9131137" cy="6072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http://ts1.mm.bing.net/images/thumbnail.aspx?q=1620448251484&amp;id=f3c59842ea114b1865cc38aa01ab09bd&amp;url=http%3a%2f%2fwww.volgograd.ru%2faccel%2fcontent%2fpic2%2f86984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215370" cy="6431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funnypics.org.ua/img/dzo/20110222februa23_5.jpg"/>
          <p:cNvPicPr>
            <a:picLocks noChangeAspect="1" noChangeArrowheads="1"/>
          </p:cNvPicPr>
          <p:nvPr/>
        </p:nvPicPr>
        <p:blipFill>
          <a:blip r:embed="rId2"/>
          <a:srcRect l="32031" r="42969"/>
          <a:stretch>
            <a:fillRect/>
          </a:stretch>
        </p:blipFill>
        <p:spPr bwMode="auto">
          <a:xfrm>
            <a:off x="2500298" y="0"/>
            <a:ext cx="4000528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Пользователь\Desktop\в детский сад!\00132fec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3718"/>
            <a:ext cx="8017127" cy="68442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ts4.mm.bing.net/images/thumbnail.aspx?q=1625257217095&amp;id=c7998c5490b358a27607f15e81e54691&amp;url=http%3a%2f%2fshkolazhizni.ru%2fimg%2fcontent%2fi45%2f457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14356"/>
            <a:ext cx="7005496" cy="5429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ts1.mm.bing.net/images/thumbnail.aspx?q=1622498415840&amp;id=1487cbf80343a12f45b622c612626d35&amp;url=http%3a%2f%2fwww.wallpage.ru%2fimgbig%2fwallpapers_137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53531" cy="6715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Пользователь\Desktop\в детский сад!\25gt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642918"/>
            <a:ext cx="8727165" cy="57150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ts2.mm.bing.net/images/thumbnail.aspx?q=1610478852925&amp;id=4da3702696cd2ab3f01a02fd0638826a&amp;url=http%3a%2f%2fprofc.com.ua%2fuploads%2f1310959168_volnaya-borba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429652" cy="68280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134</TotalTime>
  <Words>15</Words>
  <PresentationFormat>Экран (4:3)</PresentationFormat>
  <Paragraphs>5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15</cp:revision>
  <dcterms:created xsi:type="dcterms:W3CDTF">2012-02-14T06:16:13Z</dcterms:created>
  <dcterms:modified xsi:type="dcterms:W3CDTF">2012-02-14T08:40:42Z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1902815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