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types%20of%20houses.mp4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10%20-%20Ex.%202,%20p.%2051.mp3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536" y="0"/>
            <a:ext cx="9177536" cy="6883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75656" y="2132856"/>
            <a:ext cx="684076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        </a:t>
            </a:r>
            <a:r>
              <a:rPr lang="en-US" sz="3200" b="1" dirty="0" smtClean="0"/>
              <a:t>          </a:t>
            </a:r>
            <a:r>
              <a:rPr lang="ru-RU" sz="3200" b="1" dirty="0" smtClean="0"/>
              <a:t> </a:t>
            </a:r>
            <a:r>
              <a:rPr lang="en-US" sz="3200" b="1" dirty="0" smtClean="0"/>
              <a:t>[ </a:t>
            </a:r>
            <a:r>
              <a:rPr lang="en-US" sz="3200" b="1" dirty="0"/>
              <a:t>ɔ: ]/ [ a</a:t>
            </a:r>
            <a:r>
              <a:rPr lang="en-US" sz="3200" b="1" dirty="0" smtClean="0"/>
              <a:t>:]</a:t>
            </a:r>
            <a:endParaRPr lang="ru-RU" sz="3200" b="1" dirty="0" smtClean="0"/>
          </a:p>
          <a:p>
            <a:endParaRPr lang="ru-RU" dirty="0" smtClean="0"/>
          </a:p>
          <a:p>
            <a:pPr algn="ctr"/>
            <a:r>
              <a:rPr lang="en-US" sz="3200" dirty="0"/>
              <a:t>h</a:t>
            </a:r>
            <a:r>
              <a:rPr lang="en-US" sz="3200" dirty="0" smtClean="0"/>
              <a:t>all, garden, bathroom, wall, carpet, garage, wardrobe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7923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7536" cy="6883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 1"/>
          <p:cNvSpPr/>
          <p:nvPr/>
        </p:nvSpPr>
        <p:spPr>
          <a:xfrm>
            <a:off x="3160948" y="2901516"/>
            <a:ext cx="2808312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TYPES OF DWELLING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860126" y="1196752"/>
            <a:ext cx="2296050" cy="8854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flat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588224" y="2700134"/>
            <a:ext cx="2304256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cottage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28223" y="4387834"/>
            <a:ext cx="2592288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detached house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56142" y="1718810"/>
            <a:ext cx="2880320" cy="12835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s</a:t>
            </a:r>
            <a:r>
              <a:rPr lang="en-US" sz="2800" b="1" dirty="0" smtClean="0">
                <a:solidFill>
                  <a:schemeClr val="tx1"/>
                </a:solidFill>
              </a:rPr>
              <a:t>emi-detached house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565104" y="4725144"/>
            <a:ext cx="2887216" cy="1033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err="1" smtClean="0">
                <a:solidFill>
                  <a:schemeClr val="tx1"/>
                </a:solidFill>
              </a:rPr>
              <a:t>bunlalow</a:t>
            </a:r>
            <a:endParaRPr lang="ru-RU" sz="2800" b="1" dirty="0">
              <a:solidFill>
                <a:schemeClr val="tx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4792127" y="2360594"/>
            <a:ext cx="0" cy="2763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012160" y="3212976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321439" y="4179199"/>
            <a:ext cx="184123" cy="4172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2555776" y="4016911"/>
            <a:ext cx="504056" cy="3901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3036462" y="2700134"/>
            <a:ext cx="506078" cy="2646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843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536" y="0"/>
            <a:ext cx="9177536" cy="6883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762" y="0"/>
            <a:ext cx="9209762" cy="730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656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536" y="0"/>
            <a:ext cx="9177536" cy="6883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537" y="0"/>
            <a:ext cx="9372533" cy="70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956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536" y="0"/>
            <a:ext cx="9177536" cy="6883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363" y="27678"/>
            <a:ext cx="9324527" cy="6855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7366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536" y="0"/>
            <a:ext cx="9177536" cy="6883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188" y="1940719"/>
            <a:ext cx="3494087" cy="1487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645024"/>
            <a:ext cx="8553450" cy="203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782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536" y="0"/>
            <a:ext cx="9177536" cy="6883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1550" y="1844824"/>
            <a:ext cx="8568952" cy="41581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i="1" dirty="0"/>
              <a:t>Upstairs</a:t>
            </a:r>
            <a:r>
              <a:rPr lang="en-US" sz="3200" dirty="0"/>
              <a:t> -  [ˌ</a:t>
            </a:r>
            <a:r>
              <a:rPr lang="en-US" sz="3200" dirty="0" err="1"/>
              <a:t>ʌpˈsteəz</a:t>
            </a:r>
            <a:r>
              <a:rPr lang="en-US" sz="3200" dirty="0" smtClean="0"/>
              <a:t>]- </a:t>
            </a:r>
            <a:r>
              <a:rPr lang="ru-RU" sz="3200" dirty="0" smtClean="0"/>
              <a:t>наверху</a:t>
            </a:r>
            <a:endParaRPr lang="en-US" sz="3200" dirty="0" smtClean="0"/>
          </a:p>
          <a:p>
            <a:pPr>
              <a:lnSpc>
                <a:spcPct val="150000"/>
              </a:lnSpc>
            </a:pPr>
            <a:r>
              <a:rPr lang="en-US" sz="3200" i="1" dirty="0" smtClean="0"/>
              <a:t>Downstairs</a:t>
            </a:r>
            <a:r>
              <a:rPr lang="ru-RU" sz="3200" dirty="0" smtClean="0"/>
              <a:t> - </a:t>
            </a:r>
            <a:r>
              <a:rPr lang="en-US" sz="3200" dirty="0"/>
              <a:t> [ˌ</a:t>
            </a:r>
            <a:r>
              <a:rPr lang="en-US" sz="3200" dirty="0" err="1"/>
              <a:t>daʊnˈsteəz</a:t>
            </a:r>
            <a:r>
              <a:rPr lang="en-US" sz="3200" dirty="0"/>
              <a:t>] </a:t>
            </a:r>
            <a:r>
              <a:rPr lang="ru-RU" sz="3200" dirty="0" smtClean="0"/>
              <a:t>- внизу</a:t>
            </a:r>
            <a:endParaRPr lang="en-US" sz="3200" dirty="0" smtClean="0"/>
          </a:p>
          <a:p>
            <a:pPr>
              <a:lnSpc>
                <a:spcPct val="150000"/>
              </a:lnSpc>
            </a:pPr>
            <a:r>
              <a:rPr lang="en-US" sz="3200" i="1" dirty="0" smtClean="0"/>
              <a:t>Brick</a:t>
            </a:r>
            <a:r>
              <a:rPr lang="ru-RU" sz="3200" dirty="0" smtClean="0"/>
              <a:t>- </a:t>
            </a:r>
            <a:r>
              <a:rPr lang="en-US" sz="3200" dirty="0"/>
              <a:t>[</a:t>
            </a:r>
            <a:r>
              <a:rPr lang="en-US" sz="3200" dirty="0" err="1"/>
              <a:t>brɪk</a:t>
            </a:r>
            <a:r>
              <a:rPr lang="en-US" sz="3200" dirty="0" smtClean="0"/>
              <a:t>]</a:t>
            </a:r>
            <a:r>
              <a:rPr lang="ru-RU" sz="3200" dirty="0" smtClean="0"/>
              <a:t> - кирпич </a:t>
            </a:r>
            <a:endParaRPr lang="en-US" sz="3200" dirty="0" smtClean="0"/>
          </a:p>
          <a:p>
            <a:pPr>
              <a:lnSpc>
                <a:spcPct val="150000"/>
              </a:lnSpc>
            </a:pPr>
            <a:r>
              <a:rPr lang="en-US" sz="3200" i="1" dirty="0" smtClean="0"/>
              <a:t>Central heating</a:t>
            </a:r>
            <a:r>
              <a:rPr lang="ru-RU" sz="3200" i="1" dirty="0" smtClean="0"/>
              <a:t> </a:t>
            </a:r>
            <a:r>
              <a:rPr lang="ru-RU" sz="3200" dirty="0" smtClean="0"/>
              <a:t>- </a:t>
            </a:r>
            <a:r>
              <a:rPr lang="en-US" sz="3200" dirty="0"/>
              <a:t>[ˈ</a:t>
            </a:r>
            <a:r>
              <a:rPr lang="en-US" sz="3200" dirty="0" err="1" smtClean="0"/>
              <a:t>sentrəl</a:t>
            </a:r>
            <a:r>
              <a:rPr lang="ru-RU" sz="3200" dirty="0" smtClean="0"/>
              <a:t>  </a:t>
            </a:r>
            <a:r>
              <a:rPr lang="en-US" sz="3200" dirty="0" err="1"/>
              <a:t>hi:tɪŋ</a:t>
            </a:r>
            <a:r>
              <a:rPr lang="en-US" sz="3200" dirty="0" smtClean="0"/>
              <a:t>]</a:t>
            </a:r>
            <a:r>
              <a:rPr lang="ru-RU" sz="3200" dirty="0" smtClean="0"/>
              <a:t> – центральное отопление</a:t>
            </a:r>
            <a:endParaRPr lang="en-US" sz="3200" dirty="0" smtClean="0"/>
          </a:p>
          <a:p>
            <a:pPr>
              <a:lnSpc>
                <a:spcPct val="150000"/>
              </a:lnSpc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520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946" y="0"/>
            <a:ext cx="9177536" cy="6883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35088" y="2159821"/>
            <a:ext cx="8208912" cy="3709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/>
              <a:t>Type</a:t>
            </a:r>
            <a:r>
              <a:rPr lang="en-US" sz="3200" dirty="0" smtClean="0"/>
              <a:t>: </a:t>
            </a:r>
            <a:r>
              <a:rPr lang="en-US" sz="3200" i="1" dirty="0" smtClean="0"/>
              <a:t>semi-detached house</a:t>
            </a:r>
            <a:r>
              <a:rPr lang="en-US" sz="3200" dirty="0" smtClean="0"/>
              <a:t>;</a:t>
            </a:r>
          </a:p>
          <a:p>
            <a:pPr>
              <a:lnSpc>
                <a:spcPct val="150000"/>
              </a:lnSpc>
            </a:pPr>
            <a:r>
              <a:rPr lang="en-US" sz="3200" b="1" dirty="0" smtClean="0"/>
              <a:t>Inside</a:t>
            </a:r>
            <a:r>
              <a:rPr lang="en-US" sz="3200" dirty="0" smtClean="0"/>
              <a:t>: </a:t>
            </a:r>
            <a:r>
              <a:rPr lang="en-US" sz="3200" i="1" dirty="0" smtClean="0"/>
              <a:t>a living room, a kitchen, bathrooms, bedrooms;</a:t>
            </a:r>
          </a:p>
          <a:p>
            <a:pPr>
              <a:lnSpc>
                <a:spcPct val="150000"/>
              </a:lnSpc>
            </a:pPr>
            <a:r>
              <a:rPr lang="en-US" sz="3200" b="1" dirty="0" smtClean="0"/>
              <a:t>Outside</a:t>
            </a:r>
            <a:r>
              <a:rPr lang="en-US" sz="3200" dirty="0" smtClean="0"/>
              <a:t>: </a:t>
            </a:r>
            <a:r>
              <a:rPr lang="en-US" sz="3200" i="1" dirty="0" smtClean="0"/>
              <a:t>a back garden, a front garden</a:t>
            </a:r>
            <a:r>
              <a:rPr lang="en-US" sz="3200" dirty="0" smtClean="0"/>
              <a:t>;</a:t>
            </a:r>
          </a:p>
          <a:p>
            <a:pPr>
              <a:lnSpc>
                <a:spcPct val="150000"/>
              </a:lnSpc>
            </a:pPr>
            <a:r>
              <a:rPr lang="en-US" sz="3200" b="1" dirty="0" smtClean="0"/>
              <a:t>Special features</a:t>
            </a:r>
            <a:r>
              <a:rPr lang="en-US" sz="3200" dirty="0" smtClean="0"/>
              <a:t>: </a:t>
            </a:r>
            <a:r>
              <a:rPr lang="en-US" sz="3200" i="1" dirty="0" smtClean="0"/>
              <a:t>central heating </a:t>
            </a:r>
            <a:endParaRPr lang="ru-RU" sz="3200" i="1" dirty="0"/>
          </a:p>
        </p:txBody>
      </p:sp>
    </p:spTree>
    <p:extLst>
      <p:ext uri="{BB962C8B-B14F-4D97-AF65-F5344CB8AC3E}">
        <p14:creationId xmlns:p14="http://schemas.microsoft.com/office/powerpoint/2010/main" val="1408312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101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Алексей</cp:lastModifiedBy>
  <cp:revision>15</cp:revision>
  <dcterms:created xsi:type="dcterms:W3CDTF">2019-11-03T07:19:03Z</dcterms:created>
  <dcterms:modified xsi:type="dcterms:W3CDTF">2019-11-09T15:51:29Z</dcterms:modified>
</cp:coreProperties>
</file>