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2833-62DB-4183-93C4-91DA200AC99A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209E-0935-4EBE-B5F5-ED5B2705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2833-62DB-4183-93C4-91DA200AC99A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209E-0935-4EBE-B5F5-ED5B2705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2833-62DB-4183-93C4-91DA200AC99A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209E-0935-4EBE-B5F5-ED5B2705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2833-62DB-4183-93C4-91DA200AC99A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209E-0935-4EBE-B5F5-ED5B2705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2833-62DB-4183-93C4-91DA200AC99A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209E-0935-4EBE-B5F5-ED5B2705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2833-62DB-4183-93C4-91DA200AC99A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209E-0935-4EBE-B5F5-ED5B2705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2833-62DB-4183-93C4-91DA200AC99A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209E-0935-4EBE-B5F5-ED5B2705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2833-62DB-4183-93C4-91DA200AC99A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209E-0935-4EBE-B5F5-ED5B2705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2833-62DB-4183-93C4-91DA200AC99A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209E-0935-4EBE-B5F5-ED5B2705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2833-62DB-4183-93C4-91DA200AC99A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209E-0935-4EBE-B5F5-ED5B2705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2833-62DB-4183-93C4-91DA200AC99A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209E-0935-4EBE-B5F5-ED5B2705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D2833-62DB-4183-93C4-91DA200AC99A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8209E-0935-4EBE-B5F5-ED5B27051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166887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8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Родной город в задачах</a:t>
            </a:r>
            <a:endParaRPr lang="ru-RU" sz="6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8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67944" y="6444044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Выполнил: ученик 5 а класса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Андрейко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Артем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284" y="2420888"/>
            <a:ext cx="684076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Город Борисоглебск был основан 1598 году. Сколько лет прошло со дня основания города Борисоглебска?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Рисунок 4" descr="140074022.jpg"/>
          <p:cNvPicPr>
            <a:picLocks noChangeAspect="1"/>
          </p:cNvPicPr>
          <p:nvPr/>
        </p:nvPicPr>
        <p:blipFill>
          <a:blip r:embed="rId2" cstate="print"/>
          <a:srcRect t="798"/>
          <a:stretch>
            <a:fillRect/>
          </a:stretch>
        </p:blipFill>
        <p:spPr>
          <a:xfrm>
            <a:off x="395536" y="548680"/>
            <a:ext cx="2790907" cy="1728192"/>
          </a:xfrm>
          <a:prstGeom prst="cloud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 descr="xkjxsF1VmS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332656"/>
            <a:ext cx="3347864" cy="2006211"/>
          </a:xfrm>
          <a:prstGeom prst="cloud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204864"/>
            <a:ext cx="6264696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Расстояние от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ул.Южной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до театра им. Чернышевского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5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км. Я иду со скоростью 5 км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ч. За какое время я доберусь до театра?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 descr="https://im0-tub-ru.yandex.net/i?id=73dabae9e5e2bbf04431b004e06a6c21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60648"/>
            <a:ext cx="2786107" cy="1872208"/>
          </a:xfrm>
          <a:prstGeom prst="cloud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076" name="Picture 4" descr="https://dorogi-onf.ru/media/feedback/2019/05/21/2.jpg.0x800_q85_cr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2656"/>
            <a:ext cx="3199856" cy="1800200"/>
          </a:xfrm>
          <a:prstGeom prst="cloud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340768"/>
            <a:ext cx="576064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Маршал авиации М.И.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</a:rPr>
              <a:t>Неделин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родился в г. Борисоглебске в 1902 году. Сколько лет ему исполнилось бы в 2021 году?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Рисунок 4" descr="nedelin-mitrofan-ivanovich-pamjatnik-borisoglebs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5688" y="2060848"/>
            <a:ext cx="2808312" cy="1864719"/>
          </a:xfrm>
          <a:prstGeom prst="cloud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696744" cy="172819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Население Борисоглебска в 2020 году – 59 864 чел., а в 2005 году – 68 200 чел. На сколько уменьшилось численность населения? 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https://www.ridus.ru/_ah/img/MTb59XhcGtrMB3oelk14f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060848"/>
            <a:ext cx="3424436" cy="2282958"/>
          </a:xfrm>
          <a:prstGeom prst="cloud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24744"/>
            <a:ext cx="7416824" cy="129614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Борисоглебской школе № 6 в 2019 году исполнилось 45 лет. В каком году была основана школа?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8434" name="Picture 2" descr="https://data3.proshkolu.ru/content/media/pic/std/2000000/1863000/1862252-8e86802389289d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564904"/>
            <a:ext cx="3648404" cy="2736304"/>
          </a:xfrm>
          <a:prstGeom prst="cloud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122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Родной город в задачах</vt:lpstr>
      <vt:lpstr>Город Борисоглебск был основан 1598 году. Сколько лет прошло со дня основания города Борисоглебска?</vt:lpstr>
      <vt:lpstr>Расстояние от ул.Южной до театра им. Чернышевского 5 км. Я иду со скоростью 5 км/ч. За какое время я доберусь до театра?</vt:lpstr>
      <vt:lpstr>Маршал авиации М.И. Неделин родился в г. Борисоглебске в 1902 году. Сколько лет ему исполнилось бы в 2021 году?</vt:lpstr>
      <vt:lpstr>Население Борисоглебска в 2020 году – 59 864 чел., а в 2005 году – 68 200 чел. На сколько уменьшилось численность населения?  </vt:lpstr>
      <vt:lpstr>Борисоглебской школе № 6 в 2019 году исполнилось 45 лет. В каком году была основана школа?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CAB15</dc:creator>
  <cp:lastModifiedBy>User</cp:lastModifiedBy>
  <cp:revision>7</cp:revision>
  <dcterms:created xsi:type="dcterms:W3CDTF">2020-12-15T10:32:10Z</dcterms:created>
  <dcterms:modified xsi:type="dcterms:W3CDTF">2020-12-15T15:22:04Z</dcterms:modified>
</cp:coreProperties>
</file>