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4" r:id="rId8"/>
    <p:sldId id="263" r:id="rId9"/>
    <p:sldId id="267" r:id="rId10"/>
    <p:sldId id="268" r:id="rId11"/>
    <p:sldId id="265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75" r:id="rId33"/>
    <p:sldId id="276" r:id="rId34"/>
    <p:sldId id="277" r:id="rId35"/>
    <p:sldId id="278" r:id="rId36"/>
    <p:sldId id="292" r:id="rId37"/>
    <p:sldId id="293" r:id="rId38"/>
    <p:sldId id="294" r:id="rId39"/>
    <p:sldId id="295" r:id="rId40"/>
    <p:sldId id="296" r:id="rId41"/>
    <p:sldId id="298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66"/>
    <a:srgbClr val="00FF00"/>
    <a:srgbClr val="00CC99"/>
    <a:srgbClr val="1849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410" y="15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7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0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74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9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0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1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2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3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73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6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4F7F9-D279-41B6-8C7F-6F11C3691FD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0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780430"/>
            <a:ext cx="4572000" cy="17534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«Организация РППС во 2 младшей группе»</a:t>
            </a:r>
            <a:endParaRPr lang="en-US" sz="3600" b="1" dirty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38484" y="5868537"/>
            <a:ext cx="4676132" cy="80658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Фрунзе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г.</a:t>
            </a:r>
            <a:endParaRPr lang="en-US" sz="20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2513" y="464024"/>
            <a:ext cx="7779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«Сказка» села Фрунзе 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Сакского</a:t>
            </a:r>
            <a:r>
              <a:rPr lang="ru-RU" sz="20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Республики Крым</a:t>
            </a:r>
            <a:endParaRPr lang="ru-RU" sz="20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0866" y="4913194"/>
            <a:ext cx="35484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воспитатели: Кузменкова Ю.Н.</a:t>
            </a:r>
          </a:p>
          <a:p>
            <a:pPr algn="r"/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Меметова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Л.Л.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83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Зеркало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51" y="1839273"/>
            <a:ext cx="3263503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206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268036" y="2006221"/>
            <a:ext cx="28933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любимое место наших ребят. Оно висит по росту малышей. Возле него они учатся следить за своим опрятным внешним видом и, конечно, рассматривают все возможности своей мимики на лице.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3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22830"/>
            <a:ext cx="7886700" cy="132383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творчества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11" y="1607262"/>
            <a:ext cx="5801784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632811" y="2006221"/>
            <a:ext cx="21972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 и аппликации ребят вывешиваются на стену для творчества, после этого складываются в папку-портфолио. Работы по лепке размещаются на специальном панно.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40571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детей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84" y="1784682"/>
            <a:ext cx="4098561" cy="30739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FF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718" y="1801506"/>
            <a:ext cx="4148918" cy="31116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59808" y="5445457"/>
            <a:ext cx="72333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мальчиков хранится в зелёных папках, а девочек –в  жёлтых. По окончании учебного года рисунки отдаются родителям. Так же  портфолио пополняется грамотами воспитанников за участие в конкурсах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 начинается с гигиены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81" y="1566317"/>
            <a:ext cx="3263503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040" y="1576318"/>
            <a:ext cx="3295083" cy="43934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3153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физического развития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0" y="1757386"/>
            <a:ext cx="3093558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590" y="1774209"/>
            <a:ext cx="3034281" cy="44578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078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6479"/>
            <a:ext cx="7886700" cy="135112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Закаливающие процедуры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80" y="1661852"/>
            <a:ext cx="2656829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933" y="2194733"/>
            <a:ext cx="5075449" cy="28549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9724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патриотического воспитания и мини-музей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08" y="1825625"/>
            <a:ext cx="5801784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8530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235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ряженья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49389" y="2203289"/>
            <a:ext cx="5179550" cy="38846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1910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235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театрализации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85" y="2207763"/>
            <a:ext cx="4699063" cy="35242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95732" y="2216057"/>
            <a:ext cx="4299045" cy="32242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2929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87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по развитию ЭМП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38268" y="2416828"/>
            <a:ext cx="4938957" cy="37042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2987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РППС – это </a:t>
            </a:r>
            <a:endParaRPr lang="ru-RU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Определённое пространство, организационно оформленное и предметно насыщенное, приспособленное для удовлетворения потребностей ребёнка в познании, общении, труде, физическом и духовном развитии в целом.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11353" y="2547582"/>
            <a:ext cx="3703093" cy="46129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CC99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0157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творчества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22565" y="2226978"/>
            <a:ext cx="4972852" cy="37296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35472" y="2274059"/>
            <a:ext cx="4872251" cy="36541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9659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природы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7433" y="2273039"/>
            <a:ext cx="4577067" cy="3432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83040" y="2270650"/>
            <a:ext cx="4735772" cy="35518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8168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в уголке природы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068" y="2172473"/>
            <a:ext cx="4629608" cy="3472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65778" y="2112277"/>
            <a:ext cx="4651612" cy="34887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7206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папки, животные, д/и.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81851" y="2314249"/>
            <a:ext cx="4720593" cy="35404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89902" y="2284105"/>
            <a:ext cx="4716058" cy="35370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562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6317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уголок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08" y="1825625"/>
            <a:ext cx="5801784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1700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уголок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48" y="1470783"/>
            <a:ext cx="4316925" cy="32376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685" y="3753136"/>
            <a:ext cx="3748582" cy="28114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5809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ПДД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14866" y="2264507"/>
            <a:ext cx="4836374" cy="36272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8484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конструирования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89499" y="2012024"/>
            <a:ext cx="3908326" cy="29312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7" y="1514902"/>
            <a:ext cx="3152633" cy="2364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2441" y="3562919"/>
            <a:ext cx="3650776" cy="27380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2906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</a:t>
            </a:r>
            <a:r>
              <a:rPr lang="ru-RU" sz="3600" b="1" dirty="0" err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сенсорики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08" y="1825625"/>
            <a:ext cx="5801784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190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для мальчиков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00589" y="2104999"/>
            <a:ext cx="4652132" cy="34890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5409" y="2139288"/>
            <a:ext cx="4612946" cy="34597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5102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РППС должна быть:</a:t>
            </a:r>
            <a:endParaRPr lang="en-US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14728" y="4532376"/>
            <a:ext cx="6486528" cy="555625"/>
            <a:chOff x="1248" y="1440"/>
            <a:chExt cx="408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776" y="1482"/>
              <a:ext cx="35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Безопасной, </a:t>
              </a:r>
              <a:r>
                <a:rPr lang="ru-RU" sz="2400" b="1" dirty="0" err="1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здоровьесберегающей</a:t>
              </a:r>
              <a:endParaRPr lang="en-US" sz="2400" b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014728" y="2017776"/>
            <a:ext cx="6965951" cy="555625"/>
            <a:chOff x="1248" y="2030"/>
            <a:chExt cx="4388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43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</a:rPr>
                <a:t>1</a:t>
              </a:r>
              <a:r>
                <a:rPr lang="ru-RU" sz="2400" b="1" dirty="0" smtClean="0">
                  <a:solidFill>
                    <a:schemeClr val="bg1"/>
                  </a:solidFill>
                </a:rPr>
                <a:t> </a:t>
              </a:r>
              <a:r>
                <a:rPr lang="ru-RU" sz="2400" b="1" dirty="0" smtClean="0">
                  <a:solidFill>
                    <a:srgbClr val="FF0000"/>
                  </a:solidFill>
                </a:rPr>
                <a:t>        Содержательно-насыщенной, развивающей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2014728" y="2855978"/>
            <a:ext cx="7129272" cy="896938"/>
            <a:chOff x="1248" y="2640"/>
            <a:chExt cx="4147" cy="565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1776" y="2682"/>
              <a:ext cx="3619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FF0000"/>
                  </a:solidFill>
                </a:rPr>
                <a:t>Трансформируемой, полифункциональной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2014728" y="3779397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1776" y="3272"/>
              <a:ext cx="247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FF0000"/>
                  </a:solidFill>
                </a:rPr>
                <a:t>Вариативной, доступной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2014728" y="5392801"/>
            <a:ext cx="5757864" cy="555625"/>
            <a:chOff x="1248" y="3230"/>
            <a:chExt cx="3627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1776" y="3272"/>
              <a:ext cx="309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FF0000"/>
                  </a:solidFill>
                </a:rPr>
                <a:t>Эстетически-привлекательной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768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87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машин для мальчиков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0137" y="2313980"/>
            <a:ext cx="4686249" cy="35146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45594" y="2291689"/>
            <a:ext cx="4540152" cy="34051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026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для девочек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991" y="2236388"/>
            <a:ext cx="4502229" cy="33766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579" y="2238234"/>
            <a:ext cx="4326341" cy="32447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9764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Книжный уголок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52596" y="2258536"/>
            <a:ext cx="4788607" cy="35914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5123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9182"/>
            <a:ext cx="7886700" cy="129653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развития речи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0741" y="2172698"/>
            <a:ext cx="4538624" cy="34039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045" y="2111992"/>
            <a:ext cx="4481015" cy="33607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9133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Папки для развития речи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4" y="1749413"/>
            <a:ext cx="4236571" cy="31774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831" y="1801505"/>
            <a:ext cx="4167114" cy="3125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956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085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картинки по речевому развитию и игры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25326" y="2429988"/>
            <a:ext cx="4085747" cy="30643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783" y="2197289"/>
            <a:ext cx="4572000" cy="3429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3401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4901" y="1902017"/>
            <a:ext cx="4775184" cy="38816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06476" y="1910246"/>
            <a:ext cx="4753085" cy="37713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00502" y="6350168"/>
            <a:ext cx="301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«Уложим куклу спать»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85561" y="6211669"/>
            <a:ext cx="4794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«Пробуждение куклы после сна. Нарядим куклу»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90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С/р игры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04513" y="2295526"/>
            <a:ext cx="4429441" cy="33220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62428" y="2155283"/>
            <a:ext cx="4312690" cy="34686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27546" y="6209731"/>
            <a:ext cx="357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«Сервировка стола. Чаепитие»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445457" y="6141493"/>
            <a:ext cx="2661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«Магазин»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03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С/р игры</a:t>
            </a:r>
            <a:endParaRPr lang="ru-RU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4288" y="2458989"/>
            <a:ext cx="3990213" cy="29926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93953" y="2275341"/>
            <a:ext cx="4148918" cy="33104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378424" y="6238654"/>
            <a:ext cx="1774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«Семья»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17284" y="6238654"/>
            <a:ext cx="2702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«Уборка. Глажка. Стирка»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5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С/р игры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88" y="2016694"/>
            <a:ext cx="4644472" cy="34833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49505" y="2397458"/>
            <a:ext cx="4403680" cy="33027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132763" y="5785807"/>
            <a:ext cx="278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«Салон красоты»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96084" y="6441743"/>
            <a:ext cx="1760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«Больница»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59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пожаловать во </a:t>
            </a:r>
            <a:r>
              <a:rPr lang="ru-RU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младшую </a:t>
            </a:r>
            <a:r>
              <a:rPr lang="ru-RU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группу «Колобок»!</a:t>
            </a:r>
            <a:br>
              <a:rPr lang="ru-RU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08" y="1825625"/>
            <a:ext cx="5801784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8873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С/р игры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93027" y="2199993"/>
            <a:ext cx="4975352" cy="37315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533564" y="5595582"/>
            <a:ext cx="1282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«Кухня»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5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уединения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649" y="2224586"/>
            <a:ext cx="4913195" cy="36848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00014" y="2237095"/>
            <a:ext cx="5013278" cy="37599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084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82138"/>
            <a:ext cx="7886700" cy="116005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04" y="2033517"/>
            <a:ext cx="6892118" cy="46061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3937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1018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 группы «Колобок»</a:t>
            </a:r>
            <a:endParaRPr lang="ru-RU" sz="32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21" y="1610436"/>
            <a:ext cx="2703296" cy="26627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04492" y="1466712"/>
            <a:ext cx="34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работают: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20622" y="2257863"/>
            <a:ext cx="2583977" cy="19379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724" y="1934867"/>
            <a:ext cx="1550386" cy="2583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264" y="1934866"/>
            <a:ext cx="1937982" cy="25839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5092" y="4380931"/>
            <a:ext cx="2183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девиз: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092" y="4885899"/>
            <a:ext cx="8251153" cy="193899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Рано утром «Колобок»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Малышей встречает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дорогою добра</a:t>
            </a: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детками шагает.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«Колобок» – наш так хорош,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группы не найдёшь!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7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9182"/>
            <a:ext cx="7886700" cy="131018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начинается </a:t>
            </a:r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раздевалки</a:t>
            </a:r>
            <a:endParaRPr lang="ru-RU" sz="36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73" y="1757387"/>
            <a:ext cx="4129292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336275" y="1842448"/>
            <a:ext cx="34119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есть: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Шкафчики для каждого ребёнка.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Уголок для родителей.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Место для поздравления с Днём Рождения.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Стена для выставки творчества ребят.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Панно для выставки по лепке.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Портфолио ребят.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Консультации и беседы для родителей.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Зеркало.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15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9183"/>
            <a:ext cx="7886700" cy="11600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 шкафчик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79" y="1634556"/>
            <a:ext cx="5801784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660107" y="1719618"/>
            <a:ext cx="22928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ребёнка есть индивидуальный шкафчик. Они разноцветные и на каждом их них наклеена картинка с каким-либо предметом для лёгкого запоминания ребёнком  его месторасположения.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2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41936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для родителей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48" y="1634556"/>
            <a:ext cx="5801784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455391" y="1585498"/>
            <a:ext cx="26886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этом стенде родитель может ознакомиться с такой информацией: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Режимные моменты.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 НОД.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Нумерация шкафчика.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Номера телефонов воспитателей и их помощника.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развития ребёнка возраста данной группы.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медсестры.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97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9183"/>
            <a:ext cx="7886700" cy="150125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Поздравленья с Днём Рожденья!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66" y="1648205"/>
            <a:ext cx="5801784" cy="43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714699" y="1787856"/>
            <a:ext cx="21426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Красочное место для поздравлений. Выставляем фото именинника в рамку, сделанную своими руками из природного материала.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6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7155</TotalTime>
  <Words>519</Words>
  <Application>Microsoft Office PowerPoint</Application>
  <PresentationFormat>Экран (4:3)</PresentationFormat>
  <Paragraphs>97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Office Theme</vt:lpstr>
      <vt:lpstr>Тема: «Организация РППС во 2 младшей группе»</vt:lpstr>
      <vt:lpstr>РППС – это </vt:lpstr>
      <vt:lpstr>РППС должна быть:</vt:lpstr>
      <vt:lpstr>Добро пожаловать во 2 младшую группу «Колобок»! </vt:lpstr>
      <vt:lpstr>Визитная карточка группы «Колобок»</vt:lpstr>
      <vt:lpstr>Предметно-развивающая среда начинается с раздевалки</vt:lpstr>
      <vt:lpstr>Свой шкафчик</vt:lpstr>
      <vt:lpstr>Уголок для родителей</vt:lpstr>
      <vt:lpstr>Поздравленья с Днём Рожденья!</vt:lpstr>
      <vt:lpstr>Зеркало</vt:lpstr>
      <vt:lpstr>Выставка творчества</vt:lpstr>
      <vt:lpstr>Портфолио детей</vt:lpstr>
      <vt:lpstr>Утро начинается с гигиены</vt:lpstr>
      <vt:lpstr>Центр физического развития</vt:lpstr>
      <vt:lpstr>Закаливающие процедуры</vt:lpstr>
      <vt:lpstr>Центр патриотического воспитания и мини-музей</vt:lpstr>
      <vt:lpstr>Уголок ряженья</vt:lpstr>
      <vt:lpstr>Центр театрализации</vt:lpstr>
      <vt:lpstr>Центр по развитию ЭМП</vt:lpstr>
      <vt:lpstr>Уголок творчества</vt:lpstr>
      <vt:lpstr>Уголок природы</vt:lpstr>
      <vt:lpstr>Наблюдения в уголке природы</vt:lpstr>
      <vt:lpstr>Тематические папки, животные, д/и.</vt:lpstr>
      <vt:lpstr>Музыкальный уголок</vt:lpstr>
      <vt:lpstr>Тематический уголок</vt:lpstr>
      <vt:lpstr>Уголок ПДД</vt:lpstr>
      <vt:lpstr>Уголок конструирования</vt:lpstr>
      <vt:lpstr>Уголок сенсорики</vt:lpstr>
      <vt:lpstr>Центры для мальчиков</vt:lpstr>
      <vt:lpstr>Разнообразие машин для мальчиков</vt:lpstr>
      <vt:lpstr>Центры для девочек</vt:lpstr>
      <vt:lpstr>Книжный уголок</vt:lpstr>
      <vt:lpstr>Уголок развития речи</vt:lpstr>
      <vt:lpstr>Папки для развития речи</vt:lpstr>
      <vt:lpstr>Сюжетные картинки по речевому развитию и игры</vt:lpstr>
      <vt:lpstr>Сюжетно-ролевые игры</vt:lpstr>
      <vt:lpstr>С/р игры</vt:lpstr>
      <vt:lpstr>С/р игры</vt:lpstr>
      <vt:lpstr>С/р игры</vt:lpstr>
      <vt:lpstr>С/р игры</vt:lpstr>
      <vt:lpstr>Уголок уединения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Юля Кузменкова</cp:lastModifiedBy>
  <cp:revision>27</cp:revision>
  <dcterms:created xsi:type="dcterms:W3CDTF">2019-08-22T12:43:40Z</dcterms:created>
  <dcterms:modified xsi:type="dcterms:W3CDTF">2021-06-17T12:03:01Z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2012042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