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69" r:id="rId4"/>
    <p:sldId id="270" r:id="rId5"/>
    <p:sldId id="272" r:id="rId6"/>
    <p:sldId id="273" r:id="rId7"/>
    <p:sldId id="274" r:id="rId8"/>
    <p:sldId id="289" r:id="rId9"/>
    <p:sldId id="275" r:id="rId10"/>
    <p:sldId id="281" r:id="rId11"/>
    <p:sldId id="276" r:id="rId12"/>
    <p:sldId id="290" r:id="rId13"/>
    <p:sldId id="259" r:id="rId14"/>
    <p:sldId id="260" r:id="rId15"/>
    <p:sldId id="268" r:id="rId16"/>
    <p:sldId id="263" r:id="rId17"/>
    <p:sldId id="283" r:id="rId18"/>
    <p:sldId id="280" r:id="rId19"/>
    <p:sldId id="278" r:id="rId20"/>
    <p:sldId id="279" r:id="rId21"/>
    <p:sldId id="28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3" d="100"/>
          <a:sy n="83" d="100"/>
        </p:scale>
        <p:origin x="-158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234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883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06467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6496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2252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12860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555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33764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296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7519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3727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192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I:\3&#1082;&#1083;&#1072;&#1089;&#1089;\&#1091;&#1088;&#1086;&#1082;%20&#1074;&#1088;&#1077;&#1084;&#1103;\o_earth_rotation_067%20(1)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I:\3&#1082;&#1083;&#1072;&#1089;&#1089;\&#1091;&#1088;&#1086;&#1082;%20&#1074;&#1088;&#1077;&#1084;&#1103;\&#1050;&#1059;&#1056;&#1040;&#1053;&#1058;&#1067;%20&#8211;%20&#1041;&#1054;&#1049;%20&#1050;&#1056;&#1045;&#1052;&#1051;&#1025;&#1042;&#1057;&#1050;&#1048;&#1061;%20&#1050;&#1059;&#1056;&#1040;&#1053;&#1058;&#1054;&#1042;%20(www.petamusic.ru).mp3" TargetMode="External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3933056"/>
            <a:ext cx="4966320" cy="110451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Урок математики</a:t>
            </a:r>
            <a:endParaRPr lang="ru-RU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43608" y="4941168"/>
            <a:ext cx="6400800" cy="1345704"/>
          </a:xfrm>
        </p:spPr>
        <p:txBody>
          <a:bodyPr>
            <a:no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Единицы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измерения времени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260648"/>
            <a:ext cx="7192440" cy="3954437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o_earth_rotation_067 (1)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309557" y="857232"/>
            <a:ext cx="8572560" cy="5143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81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Начало новых суток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  <p:pic>
        <p:nvPicPr>
          <p:cNvPr id="6" name="КУРАНТЫ – БОЙ КРЕМЛЁВСКИХ КУРАНТОВ (www.petamusic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7143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02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3541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Вычисли значения: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27 • 5              120 • 6</a:t>
            </a:r>
          </a:p>
          <a:p>
            <a:pPr marL="0" indent="0">
              <a:buNone/>
            </a:pPr>
            <a:r>
              <a:rPr lang="ru-RU" dirty="0" smtClean="0"/>
              <a:t>24 • 3               209 • 3</a:t>
            </a:r>
          </a:p>
          <a:p>
            <a:pPr marL="0" indent="0">
              <a:buNone/>
            </a:pPr>
            <a:r>
              <a:rPr lang="ru-RU" dirty="0" smtClean="0"/>
              <a:t>15 • 4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0752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467544" y="404664"/>
            <a:ext cx="2736304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27 </a:t>
            </a:r>
            <a:r>
              <a:rPr lang="ru-RU" sz="4000" b="1" dirty="0" smtClean="0"/>
              <a:t>• </a:t>
            </a:r>
            <a:r>
              <a:rPr lang="ru-RU" sz="6600" b="1" dirty="0" smtClean="0"/>
              <a:t>5</a:t>
            </a:r>
            <a:endParaRPr lang="ru-RU" sz="66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1556792"/>
            <a:ext cx="2664296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209 </a:t>
            </a:r>
            <a:r>
              <a:rPr lang="ru-RU" sz="4000" b="1" dirty="0" smtClean="0">
                <a:solidFill>
                  <a:prstClr val="black"/>
                </a:solidFill>
              </a:rPr>
              <a:t>• </a:t>
            </a:r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95536" y="2852936"/>
            <a:ext cx="2736304" cy="8640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120</a:t>
            </a:r>
            <a:r>
              <a:rPr lang="ru-RU" sz="4000" b="1" dirty="0" smtClean="0">
                <a:solidFill>
                  <a:prstClr val="black"/>
                </a:solidFill>
              </a:rPr>
              <a:t>• </a:t>
            </a:r>
            <a:r>
              <a:rPr lang="ru-RU" sz="6600" b="1" dirty="0" smtClean="0"/>
              <a:t>6</a:t>
            </a:r>
            <a:endParaRPr lang="ru-RU" sz="66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293096"/>
            <a:ext cx="2664296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15 </a:t>
            </a:r>
            <a:r>
              <a:rPr lang="ru-RU" sz="4000" b="1" dirty="0" smtClean="0">
                <a:solidFill>
                  <a:prstClr val="black"/>
                </a:solidFill>
              </a:rPr>
              <a:t>• </a:t>
            </a:r>
            <a:r>
              <a:rPr lang="ru-RU" sz="6600" b="1" dirty="0" smtClean="0"/>
              <a:t>4</a:t>
            </a:r>
            <a:endParaRPr lang="ru-RU" sz="66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5661248"/>
            <a:ext cx="2664296" cy="86409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24 </a:t>
            </a:r>
            <a:r>
              <a:rPr lang="ru-RU" sz="4000" b="1" dirty="0" smtClean="0">
                <a:solidFill>
                  <a:prstClr val="black"/>
                </a:solidFill>
              </a:rPr>
              <a:t>• </a:t>
            </a:r>
            <a:r>
              <a:rPr lang="ru-RU" sz="6600" b="1" dirty="0" smtClean="0"/>
              <a:t>3</a:t>
            </a:r>
            <a:endParaRPr lang="ru-RU" sz="66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40152" y="476672"/>
            <a:ext cx="2520280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720</a:t>
            </a:r>
            <a:endParaRPr lang="ru-RU" sz="66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868144" y="1556792"/>
            <a:ext cx="2736304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135</a:t>
            </a:r>
            <a:endParaRPr lang="ru-RU" sz="66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012160" y="2852936"/>
            <a:ext cx="2520280" cy="72008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60</a:t>
            </a:r>
            <a:endParaRPr lang="ru-RU" sz="66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012160" y="4293096"/>
            <a:ext cx="2520280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72</a:t>
            </a:r>
            <a:endParaRPr lang="ru-RU" sz="66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5940152" y="5733256"/>
            <a:ext cx="2664296" cy="7920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6600" b="1" dirty="0" smtClean="0"/>
              <a:t>627</a:t>
            </a:r>
            <a:endParaRPr lang="ru-RU" sz="6600" b="1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>
            <a:off x="3419872" y="764704"/>
            <a:ext cx="2232248" cy="108012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03848" y="1988840"/>
            <a:ext cx="2520280" cy="4104456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3275856" y="908720"/>
            <a:ext cx="2448272" cy="252028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3203848" y="3212976"/>
            <a:ext cx="2592288" cy="1440160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3347864" y="4797152"/>
            <a:ext cx="2304256" cy="1368152"/>
          </a:xfrm>
          <a:prstGeom prst="straightConnector1">
            <a:avLst/>
          </a:prstGeom>
          <a:ln w="57150"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2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chemeClr val="tx2">
                    <a:lumMod val="50000"/>
                  </a:schemeClr>
                </a:solidFill>
              </a:rPr>
              <a:t>135, 627, 720,  60,   72</a:t>
            </a:r>
            <a:endParaRPr lang="ru-RU" sz="54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(т),   (к),   (и),    (с),   (у)</a:t>
            </a:r>
            <a:endParaRPr lang="ru-RU" sz="54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2780928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60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2780928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72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5896" y="2780928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135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236296" y="2780928"/>
            <a:ext cx="1728192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720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36096" y="2780928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tx2">
                    <a:lumMod val="50000"/>
                  </a:schemeClr>
                </a:solidFill>
              </a:rPr>
              <a:t>627</a:t>
            </a:r>
            <a:endParaRPr lang="ru-RU" sz="80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0" y="4437112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35696" y="4437112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у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635896" y="4437112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т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436096" y="4437112"/>
            <a:ext cx="1800200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к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7236296" y="4437112"/>
            <a:ext cx="1728192" cy="16561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8000" b="1" dirty="0" smtClean="0">
                <a:solidFill>
                  <a:schemeClr val="accent2">
                    <a:lumMod val="50000"/>
                  </a:schemeClr>
                </a:solidFill>
              </a:rPr>
              <a:t>и</a:t>
            </a:r>
            <a:endParaRPr lang="ru-RU" sz="80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8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 сутки</a:t>
            </a:r>
            <a:endParaRPr lang="ru-RU" sz="8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9018" y="1600200"/>
            <a:ext cx="4525963" cy="4525963"/>
          </a:xfrm>
        </p:spPr>
      </p:pic>
    </p:spTree>
    <p:extLst>
      <p:ext uri="{BB962C8B-B14F-4D97-AF65-F5344CB8AC3E}">
        <p14:creationId xmlns:p14="http://schemas.microsoft.com/office/powerpoint/2010/main" val="786508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69856" y="548680"/>
            <a:ext cx="7390576" cy="100811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1 </a:t>
            </a:r>
            <a:r>
              <a:rPr lang="ru-RU" sz="4800" b="1" dirty="0" err="1" smtClean="0">
                <a:ln>
                  <a:solidFill>
                    <a:schemeClr val="bg1"/>
                  </a:solidFill>
                </a:ln>
              </a:rPr>
              <a:t>сут</a:t>
            </a:r>
            <a:r>
              <a:rPr lang="ru-RU" sz="4800" b="1" dirty="0" smtClean="0">
                <a:ln>
                  <a:solidFill>
                    <a:schemeClr val="bg1"/>
                  </a:solidFill>
                </a:ln>
              </a:rPr>
              <a:t>  3 ч =        </a:t>
            </a:r>
            <a:r>
              <a:rPr lang="ru-RU" sz="4800" b="1" dirty="0" err="1" smtClean="0">
                <a:ln>
                  <a:solidFill>
                    <a:schemeClr val="bg1"/>
                  </a:solidFill>
                </a:ln>
              </a:rPr>
              <a:t>ч</a:t>
            </a:r>
            <a:endParaRPr lang="ru-RU" sz="48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844824"/>
            <a:ext cx="7416824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 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5 ч =        </a:t>
            </a:r>
            <a:r>
              <a:rPr lang="ru-RU" sz="4800" b="1" dirty="0" err="1" smtClean="0"/>
              <a:t>ч</a:t>
            </a:r>
            <a:r>
              <a:rPr lang="ru-RU" dirty="0" smtClean="0"/>
              <a:t> 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3215828"/>
            <a:ext cx="7416824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1 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12 ч      2 </a:t>
            </a:r>
            <a:r>
              <a:rPr lang="ru-RU" sz="4800" b="1" dirty="0" err="1" smtClean="0"/>
              <a:t>сут</a:t>
            </a:r>
            <a:endParaRPr lang="ru-RU" sz="4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4725144"/>
            <a:ext cx="7488832" cy="108012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/>
              <a:t>2 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5 ч      1 </a:t>
            </a:r>
            <a:r>
              <a:rPr lang="ru-RU" sz="4800" b="1" dirty="0" err="1" smtClean="0"/>
              <a:t>сут</a:t>
            </a:r>
            <a:r>
              <a:rPr lang="ru-RU" sz="4800" b="1" dirty="0" smtClean="0"/>
              <a:t> 13 ч</a:t>
            </a:r>
            <a:endParaRPr lang="ru-RU" sz="48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508104" y="692696"/>
            <a:ext cx="972108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27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20072" y="2024844"/>
            <a:ext cx="1008112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solidFill>
                  <a:srgbClr val="C00000"/>
                </a:solidFill>
              </a:rPr>
              <a:t>53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051452" y="3431852"/>
            <a:ext cx="576080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&lt;</a:t>
            </a:r>
            <a:endParaRPr lang="ru-RU" sz="5400" b="1" dirty="0">
              <a:solidFill>
                <a:srgbClr val="C0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45100" y="4941168"/>
            <a:ext cx="648072" cy="64807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5400" b="1" dirty="0" smtClean="0">
                <a:solidFill>
                  <a:srgbClr val="C00000"/>
                </a:solidFill>
              </a:rPr>
              <a:t>&gt;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Учебник С. 70 № 12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Покажите на модели часов:</a:t>
            </a:r>
          </a:p>
          <a:p>
            <a:r>
              <a:rPr lang="ru-RU" b="1" dirty="0" smtClean="0">
                <a:solidFill>
                  <a:schemeClr val="tx2"/>
                </a:solidFill>
              </a:rPr>
              <a:t>23 </a:t>
            </a:r>
            <a:r>
              <a:rPr lang="ru-RU" b="1" dirty="0" smtClean="0">
                <a:solidFill>
                  <a:schemeClr val="tx2"/>
                </a:solidFill>
              </a:rPr>
              <a:t>ч или 11 ч вечера</a:t>
            </a:r>
          </a:p>
          <a:p>
            <a:pPr lvl="0"/>
            <a:r>
              <a:rPr lang="ru-RU" b="1" dirty="0">
                <a:solidFill>
                  <a:srgbClr val="1F497D"/>
                </a:solidFill>
              </a:rPr>
              <a:t>17 </a:t>
            </a:r>
            <a:r>
              <a:rPr lang="ru-RU" b="1" dirty="0" smtClean="0">
                <a:solidFill>
                  <a:srgbClr val="1F497D"/>
                </a:solidFill>
              </a:rPr>
              <a:t>ч </a:t>
            </a:r>
            <a:r>
              <a:rPr lang="ru-RU" b="1" dirty="0" smtClean="0">
                <a:solidFill>
                  <a:schemeClr val="tx2"/>
                </a:solidFill>
              </a:rPr>
              <a:t>или </a:t>
            </a:r>
            <a:r>
              <a:rPr lang="ru-RU" b="1" dirty="0">
                <a:solidFill>
                  <a:srgbClr val="1F497D"/>
                </a:solidFill>
              </a:rPr>
              <a:t>5 ч </a:t>
            </a:r>
            <a:endParaRPr lang="ru-RU" b="1" dirty="0" smtClean="0">
              <a:solidFill>
                <a:srgbClr val="1F497D"/>
              </a:solidFill>
            </a:endParaRPr>
          </a:p>
          <a:p>
            <a:pPr lvl="0"/>
            <a:r>
              <a:rPr lang="ru-RU" b="1" dirty="0" smtClean="0">
                <a:solidFill>
                  <a:schemeClr val="tx2"/>
                </a:solidFill>
              </a:rPr>
              <a:t>13 ч</a:t>
            </a:r>
            <a:r>
              <a:rPr lang="ru-RU" b="1" dirty="0">
                <a:solidFill>
                  <a:srgbClr val="1F497D"/>
                </a:solidFill>
              </a:rPr>
              <a:t> или 1 ч </a:t>
            </a:r>
            <a:endParaRPr lang="ru-RU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91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ВРЕМЯ И НАРОДНАЯ МУДРОСТЬ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Font typeface="Wingdings" panose="05000000000000000000" pitchFamily="2" charset="2"/>
              <a:buChar char="v"/>
            </a:pPr>
            <a:r>
              <a:rPr lang="ru-RU" sz="3400" b="1" dirty="0" smtClean="0">
                <a:solidFill>
                  <a:srgbClr val="002060"/>
                </a:solidFill>
              </a:rPr>
              <a:t>Делу   </a:t>
            </a:r>
            <a:r>
              <a:rPr lang="ru-RU" sz="3400" b="1" dirty="0">
                <a:solidFill>
                  <a:srgbClr val="002060"/>
                </a:solidFill>
              </a:rPr>
              <a:t>время, а  потехе  час!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400" b="1" dirty="0">
                <a:solidFill>
                  <a:srgbClr val="002060"/>
                </a:solidFill>
              </a:rPr>
              <a:t>Деньги пропали – наживешь, время пропало – не вернешь.     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400" b="1" dirty="0">
                <a:solidFill>
                  <a:srgbClr val="002060"/>
                </a:solidFill>
              </a:rPr>
              <a:t>День  </a:t>
            </a:r>
            <a:r>
              <a:rPr lang="ru-RU" sz="3400" b="1" dirty="0" smtClean="0">
                <a:solidFill>
                  <a:srgbClr val="002060"/>
                </a:solidFill>
              </a:rPr>
              <a:t>да  </a:t>
            </a:r>
            <a:r>
              <a:rPr lang="ru-RU" sz="3400" b="1" dirty="0">
                <a:solidFill>
                  <a:srgbClr val="002060"/>
                </a:solidFill>
              </a:rPr>
              <a:t>ночь – сутки  прочь!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400" b="1" dirty="0" smtClean="0">
                <a:solidFill>
                  <a:srgbClr val="002060"/>
                </a:solidFill>
              </a:rPr>
              <a:t>Минута   </a:t>
            </a:r>
            <a:r>
              <a:rPr lang="ru-RU" sz="3400" b="1" dirty="0">
                <a:solidFill>
                  <a:srgbClr val="002060"/>
                </a:solidFill>
              </a:rPr>
              <a:t>час   бережёт.  </a:t>
            </a:r>
          </a:p>
          <a:p>
            <a:pPr lvl="0">
              <a:buFont typeface="Wingdings" panose="05000000000000000000" pitchFamily="2" charset="2"/>
              <a:buChar char="v"/>
            </a:pPr>
            <a:r>
              <a:rPr lang="ru-RU" sz="3400" b="1" dirty="0">
                <a:solidFill>
                  <a:srgbClr val="002060"/>
                </a:solidFill>
              </a:rPr>
              <a:t>Не  откладывай  на  завтра  то,  что  можно   сделать   сегодня. </a:t>
            </a:r>
          </a:p>
        </p:txBody>
      </p:sp>
    </p:spTree>
    <p:extLst>
      <p:ext uri="{BB962C8B-B14F-4D97-AF65-F5344CB8AC3E}">
        <p14:creationId xmlns:p14="http://schemas.microsoft.com/office/powerpoint/2010/main" val="405731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Домашнее задание: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Карточки на </a:t>
            </a:r>
            <a:r>
              <a:rPr lang="ru-RU" b="1" dirty="0" err="1" smtClean="0">
                <a:solidFill>
                  <a:srgbClr val="002060"/>
                </a:solidFill>
              </a:rPr>
              <a:t>Учи.ру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dirty="0" smtClean="0"/>
              <a:t>ТПО с. 35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8873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Анкетирование 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1. Что такое время?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2. Чем измеряется время?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3. Какие единицы измерения времени вы знаете?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4. Назовите самую большую единицу времени</a:t>
            </a:r>
          </a:p>
          <a:p>
            <a:pPr marL="0" lvl="0" indent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ru-RU" alt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  <a:cs typeface="Arial" charset="0"/>
              </a:rPr>
              <a:t>5. Назвать пословицы и поговорки о времени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1716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Оцени свою работу на уроке</a:t>
            </a:r>
            <a:endParaRPr lang="ru-RU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000" b="1" dirty="0" smtClean="0">
                <a:solidFill>
                  <a:schemeClr val="tx2"/>
                </a:solidFill>
              </a:rPr>
              <a:t>Настроение</a:t>
            </a:r>
          </a:p>
          <a:p>
            <a:pPr marL="0" indent="0">
              <a:buNone/>
            </a:pPr>
            <a:endParaRPr lang="ru-RU" sz="4000" b="1" dirty="0" smtClean="0">
              <a:solidFill>
                <a:srgbClr val="C0000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C00000"/>
                </a:solidFill>
              </a:rPr>
              <a:t>Трудности</a:t>
            </a:r>
          </a:p>
          <a:p>
            <a:pPr marL="0" indent="0">
              <a:buNone/>
            </a:pPr>
            <a:endParaRPr lang="ru-RU" sz="4000" b="1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ru-RU" sz="4000" b="1" dirty="0" smtClean="0">
                <a:solidFill>
                  <a:srgbClr val="00B050"/>
                </a:solidFill>
              </a:rPr>
              <a:t>Важность</a:t>
            </a:r>
            <a:endParaRPr lang="ru-RU" sz="4000" b="1" dirty="0">
              <a:solidFill>
                <a:srgbClr val="00B05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484784"/>
            <a:ext cx="3115110" cy="1085714"/>
          </a:xfrm>
          <a:prstGeom prst="rect">
            <a:avLst/>
          </a:prstGeom>
        </p:spPr>
      </p:pic>
      <p:sp>
        <p:nvSpPr>
          <p:cNvPr id="5" name="Овал 4"/>
          <p:cNvSpPr/>
          <p:nvPr/>
        </p:nvSpPr>
        <p:spPr>
          <a:xfrm>
            <a:off x="6988734" y="3090680"/>
            <a:ext cx="9144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888379" y="3090680"/>
            <a:ext cx="9144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788024" y="3090680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724020" y="4293096"/>
            <a:ext cx="736088" cy="1418456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6084168" y="4791416"/>
            <a:ext cx="770384" cy="9144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5254352"/>
            <a:ext cx="698376" cy="45720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0980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Время разум даёт</a:t>
            </a:r>
            <a:endParaRPr lang="ru-RU" sz="4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44" y="1264542"/>
            <a:ext cx="7763445" cy="5021978"/>
          </a:xfrm>
        </p:spPr>
      </p:pic>
    </p:spTree>
    <p:extLst>
      <p:ext uri="{BB962C8B-B14F-4D97-AF65-F5344CB8AC3E}">
        <p14:creationId xmlns:p14="http://schemas.microsoft.com/office/powerpoint/2010/main" val="1655240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Тема проекта</a:t>
            </a:r>
            <a:r>
              <a:rPr lang="ru-RU" sz="3600" dirty="0" smtClean="0"/>
              <a:t>: 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Время и его измерение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Цель работы: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исследование и</a:t>
            </a: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dirty="0">
                <a:solidFill>
                  <a:srgbClr val="002060"/>
                </a:solidFill>
              </a:rPr>
              <a:t>изучение  информации о понятии «время» и его </a:t>
            </a:r>
            <a:r>
              <a:rPr lang="ru-RU" dirty="0" smtClean="0">
                <a:solidFill>
                  <a:srgbClr val="002060"/>
                </a:solidFill>
              </a:rPr>
              <a:t>измерении.</a:t>
            </a:r>
          </a:p>
          <a:p>
            <a:pPr marL="0" indent="0">
              <a:buNone/>
            </a:pPr>
            <a:r>
              <a:rPr lang="ru-RU" b="1" u="sng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Задачи: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узнать, что такое «время</a:t>
            </a:r>
            <a:r>
              <a:rPr lang="ru-RU" dirty="0">
                <a:solidFill>
                  <a:srgbClr val="002060"/>
                </a:solidFill>
              </a:rPr>
              <a:t>» </a:t>
            </a:r>
            <a:endParaRPr lang="ru-RU" dirty="0" smtClean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получить </a:t>
            </a:r>
            <a:r>
              <a:rPr lang="ru-RU" dirty="0">
                <a:solidFill>
                  <a:srgbClr val="002060"/>
                </a:solidFill>
              </a:rPr>
              <a:t>новые </a:t>
            </a:r>
            <a:r>
              <a:rPr lang="ru-RU" dirty="0" smtClean="0">
                <a:solidFill>
                  <a:srgbClr val="002060"/>
                </a:solidFill>
              </a:rPr>
              <a:t>знания о единицах измерения времени</a:t>
            </a: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познакомиться с историей определения времени</a:t>
            </a:r>
            <a:endParaRPr lang="ru-RU" dirty="0">
              <a:solidFill>
                <a:srgbClr val="002060"/>
              </a:solidFill>
            </a:endParaRPr>
          </a:p>
          <a:p>
            <a:pPr lvl="0"/>
            <a:r>
              <a:rPr lang="ru-RU" dirty="0" smtClean="0">
                <a:solidFill>
                  <a:srgbClr val="002060"/>
                </a:solidFill>
              </a:rPr>
              <a:t>найти </a:t>
            </a:r>
            <a:r>
              <a:rPr lang="ru-RU" dirty="0">
                <a:solidFill>
                  <a:srgbClr val="002060"/>
                </a:solidFill>
              </a:rPr>
              <a:t>пословицы о времени</a:t>
            </a:r>
          </a:p>
          <a:p>
            <a:pPr lvl="0"/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8267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/>
          <a:lstStyle/>
          <a:p>
            <a:pPr marL="342900" lvl="0" indent="-342900">
              <a:spcBef>
                <a:spcPct val="20000"/>
              </a:spcBef>
            </a:pP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a typeface="+mn-ea"/>
              <a:cs typeface="+mn-cs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Предметом </a:t>
            </a: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исследования </a:t>
            </a:r>
            <a:r>
              <a:rPr lang="ru-RU" sz="36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является </a:t>
            </a: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время и его измерение.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2780928"/>
            <a:ext cx="7091515" cy="3731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32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</a:rPr>
              <a:t>Что такое  </a:t>
            </a:r>
            <a:r>
              <a:rPr lang="ru-RU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</a:rPr>
              <a:t>«ВРЕМЯ</a:t>
            </a: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Times New Roman"/>
                <a:ea typeface="Times New Roman"/>
              </a:rPr>
              <a:t>»?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Длительность события, измеряемая </a:t>
            </a:r>
            <a:r>
              <a:rPr lang="ru-RU" sz="2800" b="1" dirty="0">
                <a:solidFill>
                  <a:srgbClr val="C00000"/>
                </a:solidFill>
              </a:rPr>
              <a:t>секундами, минутами, часами.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(Сколько времени? Который час?)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Пора дня, года.</a:t>
            </a:r>
            <a:r>
              <a:rPr lang="ru-RU" sz="2800" dirty="0">
                <a:solidFill>
                  <a:srgbClr val="C00000"/>
                </a:solidFill>
              </a:rPr>
              <a:t> </a:t>
            </a:r>
            <a:r>
              <a:rPr lang="ru-RU" sz="2400" dirty="0" smtClean="0"/>
              <a:t>(Вечернее время, время года)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Подходящий, удобный срок, благоприятный </a:t>
            </a:r>
            <a:r>
              <a:rPr lang="ru-RU" sz="2800" b="1" dirty="0" smtClean="0">
                <a:solidFill>
                  <a:srgbClr val="C00000"/>
                </a:solidFill>
              </a:rPr>
              <a:t>момент</a:t>
            </a:r>
            <a:r>
              <a:rPr lang="ru-RU" sz="2800" dirty="0">
                <a:solidFill>
                  <a:srgbClr val="C00000"/>
                </a:solidFill>
              </a:rPr>
              <a:t>. </a:t>
            </a:r>
            <a:r>
              <a:rPr lang="ru-RU" sz="2400" dirty="0" smtClean="0"/>
              <a:t>(Время сажать рассаду)</a:t>
            </a:r>
          </a:p>
          <a:p>
            <a:r>
              <a:rPr lang="ru-RU" sz="2800" b="1" dirty="0">
                <a:solidFill>
                  <a:srgbClr val="C00000"/>
                </a:solidFill>
              </a:rPr>
              <a:t>Определённый момент, в который происходит что-нибудь</a:t>
            </a:r>
            <a:r>
              <a:rPr lang="ru-RU" sz="2800" dirty="0">
                <a:solidFill>
                  <a:srgbClr val="C00000"/>
                </a:solidFill>
              </a:rPr>
              <a:t> </a:t>
            </a:r>
            <a:r>
              <a:rPr lang="ru-RU" sz="2400" dirty="0" smtClean="0"/>
              <a:t>(Время ужина, время урока)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65628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Когда так говорят?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484784"/>
            <a:ext cx="2889859" cy="204713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3212976"/>
            <a:ext cx="2792200" cy="254655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272" y="1196752"/>
            <a:ext cx="2363184" cy="30390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31640" y="5949280"/>
            <a:ext cx="6523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Не будем терять время</a:t>
            </a:r>
            <a:r>
              <a:rPr lang="ru-RU" sz="3600" b="1" dirty="0" smtClean="0">
                <a:solidFill>
                  <a:srgbClr val="C00000"/>
                </a:solidFill>
              </a:rPr>
              <a:t>.</a:t>
            </a:r>
            <a:endParaRPr lang="ru-RU" sz="3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570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Единицы времени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Век (столетие)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Год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Месяц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Неделя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Сутки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Час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Минута</a:t>
            </a:r>
          </a:p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секунда</a:t>
            </a:r>
          </a:p>
          <a:p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3410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Календарь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4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Работа в </a:t>
            </a:r>
            <a:r>
              <a:rPr lang="ru-RU" sz="44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парах:</a:t>
            </a:r>
            <a:endParaRPr lang="ru-RU" sz="4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+mj-ea"/>
              <a:cs typeface="+mj-cs"/>
            </a:endParaRPr>
          </a:p>
          <a:p>
            <a:r>
              <a:rPr lang="ru-RU" sz="4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+mj-ea"/>
                <a:cs typeface="+mj-cs"/>
              </a:rPr>
              <a:t>ТПО с.34 № 109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124744"/>
            <a:ext cx="3263492" cy="308571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59" y="1090434"/>
            <a:ext cx="7821613" cy="552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1791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Расположи по порядку:</a:t>
            </a:r>
          </a:p>
          <a:p>
            <a:pPr marL="0" indent="0"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утро       ночь </a:t>
            </a:r>
          </a:p>
          <a:p>
            <a:pPr marL="0" indent="0">
              <a:buNone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вечер     день</a:t>
            </a:r>
            <a:endParaRPr lang="ru-RU" sz="36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004" y="1340768"/>
            <a:ext cx="4149080" cy="41490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259632" y="5805264"/>
            <a:ext cx="7263207" cy="70788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sz="4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</a:t>
            </a:r>
            <a:r>
              <a:rPr lang="ru-RU" sz="4000" b="1" i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День да  ночь и сутки прочь</a:t>
            </a:r>
            <a:r>
              <a:rPr lang="ru-RU" sz="4000" b="1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endParaRPr lang="ru-RU" sz="4000" b="1" dirty="0">
              <a:ln w="11430"/>
              <a:solidFill>
                <a:srgbClr val="C0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7550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453</TotalTime>
  <Words>387</Words>
  <Application>Microsoft Office PowerPoint</Application>
  <PresentationFormat>Экран (4:3)</PresentationFormat>
  <Paragraphs>98</Paragraphs>
  <Slides>21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Урок математики</vt:lpstr>
      <vt:lpstr>Анкетирование </vt:lpstr>
      <vt:lpstr>Тема проекта: Время и его измерение</vt:lpstr>
      <vt:lpstr>Презентация PowerPoint</vt:lpstr>
      <vt:lpstr>Что такое  «ВРЕМЯ»?</vt:lpstr>
      <vt:lpstr>Когда так говорят?</vt:lpstr>
      <vt:lpstr>Единицы времени</vt:lpstr>
      <vt:lpstr>Календарь</vt:lpstr>
      <vt:lpstr>Презентация PowerPoint</vt:lpstr>
      <vt:lpstr>Презентация PowerPoint</vt:lpstr>
      <vt:lpstr>Начало новых суток</vt:lpstr>
      <vt:lpstr>Вычисли значения:</vt:lpstr>
      <vt:lpstr>Презентация PowerPoint</vt:lpstr>
      <vt:lpstr>Презентация PowerPoint</vt:lpstr>
      <vt:lpstr>1 сутки</vt:lpstr>
      <vt:lpstr>Презентация PowerPoint</vt:lpstr>
      <vt:lpstr>Учебник С. 70 № 12</vt:lpstr>
      <vt:lpstr>ВРЕМЯ И НАРОДНАЯ МУДРОСТЬ</vt:lpstr>
      <vt:lpstr>Домашнее задание:</vt:lpstr>
      <vt:lpstr>Оцени свою работу на уроке</vt:lpstr>
      <vt:lpstr>Время разум даёт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</dc:title>
  <dc:creator>user</dc:creator>
  <cp:lastModifiedBy>Чеботарева</cp:lastModifiedBy>
  <cp:revision>61</cp:revision>
  <dcterms:created xsi:type="dcterms:W3CDTF">2012-01-23T18:37:10Z</dcterms:created>
  <dcterms:modified xsi:type="dcterms:W3CDTF">2021-03-10T12:29:46Z</dcterms:modified>
</cp:coreProperties>
</file>