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7"/>
  </p:notesMasterIdLst>
  <p:sldIdLst>
    <p:sldId id="299" r:id="rId2"/>
    <p:sldId id="270" r:id="rId3"/>
    <p:sldId id="398" r:id="rId4"/>
    <p:sldId id="400" r:id="rId5"/>
    <p:sldId id="354" r:id="rId6"/>
    <p:sldId id="397" r:id="rId7"/>
    <p:sldId id="399" r:id="rId8"/>
    <p:sldId id="355" r:id="rId9"/>
    <p:sldId id="302" r:id="rId10"/>
    <p:sldId id="303" r:id="rId11"/>
    <p:sldId id="356" r:id="rId12"/>
    <p:sldId id="304" r:id="rId13"/>
    <p:sldId id="305" r:id="rId14"/>
    <p:sldId id="357" r:id="rId15"/>
    <p:sldId id="306" r:id="rId16"/>
    <p:sldId id="307" r:id="rId17"/>
    <p:sldId id="358" r:id="rId18"/>
    <p:sldId id="308" r:id="rId19"/>
    <p:sldId id="309" r:id="rId20"/>
    <p:sldId id="359" r:id="rId21"/>
    <p:sldId id="310" r:id="rId22"/>
    <p:sldId id="311" r:id="rId23"/>
    <p:sldId id="360" r:id="rId24"/>
    <p:sldId id="312" r:id="rId25"/>
    <p:sldId id="313" r:id="rId26"/>
    <p:sldId id="361" r:id="rId27"/>
    <p:sldId id="314" r:id="rId28"/>
    <p:sldId id="315" r:id="rId29"/>
    <p:sldId id="362" r:id="rId30"/>
    <p:sldId id="316" r:id="rId31"/>
    <p:sldId id="317" r:id="rId32"/>
    <p:sldId id="363" r:id="rId33"/>
    <p:sldId id="318" r:id="rId34"/>
    <p:sldId id="319" r:id="rId35"/>
    <p:sldId id="364" r:id="rId36"/>
    <p:sldId id="320" r:id="rId37"/>
    <p:sldId id="321" r:id="rId38"/>
    <p:sldId id="365" r:id="rId39"/>
    <p:sldId id="322" r:id="rId40"/>
    <p:sldId id="323" r:id="rId41"/>
    <p:sldId id="366" r:id="rId42"/>
    <p:sldId id="324" r:id="rId43"/>
    <p:sldId id="325" r:id="rId44"/>
    <p:sldId id="367" r:id="rId45"/>
    <p:sldId id="326" r:id="rId46"/>
    <p:sldId id="327" r:id="rId47"/>
    <p:sldId id="368" r:id="rId48"/>
    <p:sldId id="328" r:id="rId49"/>
    <p:sldId id="329" r:id="rId50"/>
    <p:sldId id="369" r:id="rId51"/>
    <p:sldId id="330" r:id="rId52"/>
    <p:sldId id="331" r:id="rId53"/>
    <p:sldId id="370" r:id="rId54"/>
    <p:sldId id="332" r:id="rId55"/>
    <p:sldId id="333" r:id="rId56"/>
    <p:sldId id="371" r:id="rId57"/>
    <p:sldId id="334" r:id="rId58"/>
    <p:sldId id="335" r:id="rId59"/>
    <p:sldId id="372" r:id="rId60"/>
    <p:sldId id="336" r:id="rId61"/>
    <p:sldId id="337" r:id="rId62"/>
    <p:sldId id="373" r:id="rId63"/>
    <p:sldId id="340" r:id="rId64"/>
    <p:sldId id="341" r:id="rId65"/>
    <p:sldId id="374" r:id="rId66"/>
    <p:sldId id="342" r:id="rId67"/>
    <p:sldId id="343" r:id="rId68"/>
    <p:sldId id="375" r:id="rId69"/>
    <p:sldId id="344" r:id="rId70"/>
    <p:sldId id="345" r:id="rId71"/>
    <p:sldId id="376" r:id="rId72"/>
    <p:sldId id="346" r:id="rId73"/>
    <p:sldId id="347" r:id="rId74"/>
    <p:sldId id="377" r:id="rId75"/>
    <p:sldId id="348" r:id="rId76"/>
    <p:sldId id="349" r:id="rId77"/>
    <p:sldId id="378" r:id="rId78"/>
    <p:sldId id="350" r:id="rId79"/>
    <p:sldId id="396" r:id="rId80"/>
    <p:sldId id="391" r:id="rId81"/>
    <p:sldId id="352" r:id="rId82"/>
    <p:sldId id="353" r:id="rId83"/>
    <p:sldId id="392" r:id="rId84"/>
    <p:sldId id="380" r:id="rId85"/>
    <p:sldId id="381" r:id="rId86"/>
    <p:sldId id="395" r:id="rId87"/>
    <p:sldId id="383" r:id="rId88"/>
    <p:sldId id="384" r:id="rId89"/>
    <p:sldId id="394" r:id="rId90"/>
    <p:sldId id="386" r:id="rId91"/>
    <p:sldId id="387" r:id="rId92"/>
    <p:sldId id="393" r:id="rId93"/>
    <p:sldId id="389" r:id="rId94"/>
    <p:sldId id="390" r:id="rId95"/>
    <p:sldId id="298" r:id="rId9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0EAE40"/>
    <a:srgbClr val="F20808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104" d="100"/>
          <a:sy n="104" d="100"/>
        </p:scale>
        <p:origin x="121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D9F32C-B1A5-4871-A6D5-362D77795B0B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3D77EC-8140-4644-8651-D6D3DEFD0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D77EC-8140-4644-8651-D6D3DEFD0EB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D77EC-8140-4644-8651-D6D3DEFD0EB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D77EC-8140-4644-8651-D6D3DEFD0EB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D77EC-8140-4644-8651-D6D3DEFD0EB6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D77EC-8140-4644-8651-D6D3DEFD0EB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D77EC-8140-4644-8651-D6D3DEFD0EB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D77EC-8140-4644-8651-D6D3DEFD0EB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D77EC-8140-4644-8651-D6D3DEFD0EB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D77EC-8140-4644-8651-D6D3DEFD0EB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D77EC-8140-4644-8651-D6D3DEFD0EB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D77EC-8140-4644-8651-D6D3DEFD0EB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D77EC-8140-4644-8651-D6D3DEFD0EB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14D7C-CA63-4FE8-853C-973ED6CE96B6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4E8C-2431-4534-964E-F38B6FD5A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14D7C-CA63-4FE8-853C-973ED6CE96B6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4E8C-2431-4534-964E-F38B6FD5A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14D7C-CA63-4FE8-853C-973ED6CE96B6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4E8C-2431-4534-964E-F38B6FD5A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14D7C-CA63-4FE8-853C-973ED6CE96B6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4E8C-2431-4534-964E-F38B6FD5A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14D7C-CA63-4FE8-853C-973ED6CE96B6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4E8C-2431-4534-964E-F38B6FD5A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14D7C-CA63-4FE8-853C-973ED6CE96B6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4E8C-2431-4534-964E-F38B6FD5A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14D7C-CA63-4FE8-853C-973ED6CE96B6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4E8C-2431-4534-964E-F38B6FD5A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14D7C-CA63-4FE8-853C-973ED6CE96B6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4E8C-2431-4534-964E-F38B6FD5A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14D7C-CA63-4FE8-853C-973ED6CE96B6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4E8C-2431-4534-964E-F38B6FD5A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14D7C-CA63-4FE8-853C-973ED6CE96B6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4E8C-2431-4534-964E-F38B6FD5A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14D7C-CA63-4FE8-853C-973ED6CE96B6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4E8C-2431-4534-964E-F38B6FD5A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14D7C-CA63-4FE8-853C-973ED6CE96B6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04E8C-2431-4534-964E-F38B6FD5A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8.xml"/><Relationship Id="rId5" Type="http://schemas.openxmlformats.org/officeDocument/2006/relationships/image" Target="../media/image6.pn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openxmlformats.org/officeDocument/2006/relationships/slide" Target="slide13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1.xml"/><Relationship Id="rId5" Type="http://schemas.openxmlformats.org/officeDocument/2006/relationships/image" Target="../media/image6.pn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6.xml"/><Relationship Id="rId5" Type="http://schemas.openxmlformats.org/officeDocument/2006/relationships/slide" Target="slide15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17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14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8.xml"/><Relationship Id="rId4" Type="http://schemas.openxmlformats.org/officeDocument/2006/relationships/slide" Target="slide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20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17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2.xml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23.x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20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4.xml"/><Relationship Id="rId4" Type="http://schemas.openxmlformats.org/officeDocument/2006/relationships/slide" Target="slide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26.xml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23.xml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8.xml"/><Relationship Id="rId4" Type="http://schemas.openxmlformats.org/officeDocument/2006/relationships/slide" Target="slide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29.xml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26.xml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30.xml"/><Relationship Id="rId4" Type="http://schemas.openxmlformats.org/officeDocument/2006/relationships/slide" Target="slide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32.xml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29.xml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33.xml"/><Relationship Id="rId4" Type="http://schemas.openxmlformats.org/officeDocument/2006/relationships/slide" Target="slide3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35.xml"/><Relationship Id="rId4" Type="http://schemas.openxmlformats.org/officeDocument/2006/relationships/image" Target="../media/image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32.xml"/><Relationship Id="rId4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37.xml"/><Relationship Id="rId4" Type="http://schemas.openxmlformats.org/officeDocument/2006/relationships/slide" Target="slide3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38.xml"/><Relationship Id="rId4" Type="http://schemas.openxmlformats.org/officeDocument/2006/relationships/image" Target="../media/image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35.xml"/><Relationship Id="rId4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40.xml"/><Relationship Id="rId4" Type="http://schemas.openxmlformats.org/officeDocument/2006/relationships/slide" Target="slide3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4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image" Target="../media/image6.png"/><Relationship Id="rId4" Type="http://schemas.openxmlformats.org/officeDocument/2006/relationships/image" Target="../media/image7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38.xml"/><Relationship Id="rId4" Type="http://schemas.openxmlformats.org/officeDocument/2006/relationships/image" Target="../media/image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42.xml"/><Relationship Id="rId4" Type="http://schemas.openxmlformats.org/officeDocument/2006/relationships/slide" Target="slide4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44.xml"/><Relationship Id="rId4" Type="http://schemas.openxmlformats.org/officeDocument/2006/relationships/image" Target="../media/image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41.xml"/><Relationship Id="rId4" Type="http://schemas.openxmlformats.org/officeDocument/2006/relationships/image" Target="../media/image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45.xml"/><Relationship Id="rId4" Type="http://schemas.openxmlformats.org/officeDocument/2006/relationships/slide" Target="slide4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47.xml"/><Relationship Id="rId4" Type="http://schemas.openxmlformats.org/officeDocument/2006/relationships/image" Target="../media/image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44.xml"/><Relationship Id="rId4" Type="http://schemas.openxmlformats.org/officeDocument/2006/relationships/image" Target="../media/image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48.xml"/><Relationship Id="rId4" Type="http://schemas.openxmlformats.org/officeDocument/2006/relationships/slide" Target="slide4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50.xml"/><Relationship Id="rId4" Type="http://schemas.openxmlformats.org/officeDocument/2006/relationships/image" Target="../media/image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4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52.xml"/><Relationship Id="rId4" Type="http://schemas.openxmlformats.org/officeDocument/2006/relationships/slide" Target="slide5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53.xml"/><Relationship Id="rId4" Type="http://schemas.openxmlformats.org/officeDocument/2006/relationships/image" Target="../media/image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50.xml"/><Relationship Id="rId4" Type="http://schemas.openxmlformats.org/officeDocument/2006/relationships/image" Target="../media/image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55.xml"/><Relationship Id="rId4" Type="http://schemas.openxmlformats.org/officeDocument/2006/relationships/slide" Target="slide5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56.xml"/><Relationship Id="rId4" Type="http://schemas.openxmlformats.org/officeDocument/2006/relationships/image" Target="../media/image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53.xml"/><Relationship Id="rId4" Type="http://schemas.openxmlformats.org/officeDocument/2006/relationships/image" Target="../media/image6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57.xml"/><Relationship Id="rId4" Type="http://schemas.openxmlformats.org/officeDocument/2006/relationships/slide" Target="slide58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59.xml"/><Relationship Id="rId4" Type="http://schemas.openxmlformats.org/officeDocument/2006/relationships/image" Target="../media/image6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56.xml"/><Relationship Id="rId4" Type="http://schemas.openxmlformats.org/officeDocument/2006/relationships/image" Target="../media/image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60.xml"/><Relationship Id="rId4" Type="http://schemas.openxmlformats.org/officeDocument/2006/relationships/slide" Target="slide6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8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62.xml"/><Relationship Id="rId4" Type="http://schemas.openxmlformats.org/officeDocument/2006/relationships/image" Target="../media/image6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59.xml"/><Relationship Id="rId4" Type="http://schemas.openxmlformats.org/officeDocument/2006/relationships/image" Target="../media/image6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64.xml"/><Relationship Id="rId4" Type="http://schemas.openxmlformats.org/officeDocument/2006/relationships/slide" Target="slide6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65.xml"/><Relationship Id="rId4" Type="http://schemas.openxmlformats.org/officeDocument/2006/relationships/image" Target="../media/image6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62.xml"/><Relationship Id="rId4" Type="http://schemas.openxmlformats.org/officeDocument/2006/relationships/image" Target="../media/image6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66.xml"/><Relationship Id="rId4" Type="http://schemas.openxmlformats.org/officeDocument/2006/relationships/slide" Target="slide6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68.xml"/><Relationship Id="rId4" Type="http://schemas.openxmlformats.org/officeDocument/2006/relationships/image" Target="../media/image6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65.xml"/><Relationship Id="rId4" Type="http://schemas.openxmlformats.org/officeDocument/2006/relationships/image" Target="../media/image6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70.xml"/><Relationship Id="rId4" Type="http://schemas.openxmlformats.org/officeDocument/2006/relationships/slide" Target="slide69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7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image" Target="../media/image6.png"/><Relationship Id="rId4" Type="http://schemas.openxmlformats.org/officeDocument/2006/relationships/image" Target="../media/image7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68.xml"/><Relationship Id="rId4" Type="http://schemas.openxmlformats.org/officeDocument/2006/relationships/image" Target="../media/image6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72.xml"/><Relationship Id="rId4" Type="http://schemas.openxmlformats.org/officeDocument/2006/relationships/slide" Target="slide73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74.xml"/><Relationship Id="rId4" Type="http://schemas.openxmlformats.org/officeDocument/2006/relationships/image" Target="../media/image6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71.xml"/><Relationship Id="rId4" Type="http://schemas.openxmlformats.org/officeDocument/2006/relationships/image" Target="../media/image6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75.xml"/><Relationship Id="rId4" Type="http://schemas.openxmlformats.org/officeDocument/2006/relationships/slide" Target="slide76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77.xml"/><Relationship Id="rId4" Type="http://schemas.openxmlformats.org/officeDocument/2006/relationships/image" Target="../media/image6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74.xml"/><Relationship Id="rId4" Type="http://schemas.openxmlformats.org/officeDocument/2006/relationships/image" Target="../media/image6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78.xml"/><Relationship Id="rId4" Type="http://schemas.openxmlformats.org/officeDocument/2006/relationships/slide" Target="slide79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80.xml"/><Relationship Id="rId4" Type="http://schemas.openxmlformats.org/officeDocument/2006/relationships/image" Target="../media/image6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7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slide" Target="slide10.xml"/><Relationship Id="rId4" Type="http://schemas.openxmlformats.org/officeDocument/2006/relationships/image" Target="../media/image3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81.xml"/><Relationship Id="rId4" Type="http://schemas.openxmlformats.org/officeDocument/2006/relationships/slide" Target="slide8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83.xml"/><Relationship Id="rId4" Type="http://schemas.openxmlformats.org/officeDocument/2006/relationships/image" Target="../media/image6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80.xml"/><Relationship Id="rId4" Type="http://schemas.openxmlformats.org/officeDocument/2006/relationships/image" Target="../media/image6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84.xml"/><Relationship Id="rId4" Type="http://schemas.openxmlformats.org/officeDocument/2006/relationships/slide" Target="slide85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86.xml"/><Relationship Id="rId4" Type="http://schemas.openxmlformats.org/officeDocument/2006/relationships/image" Target="../media/image6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83.xml"/><Relationship Id="rId4" Type="http://schemas.openxmlformats.org/officeDocument/2006/relationships/image" Target="../media/image6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88.xml"/><Relationship Id="rId4" Type="http://schemas.openxmlformats.org/officeDocument/2006/relationships/slide" Target="slide8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89.xml"/><Relationship Id="rId4" Type="http://schemas.openxmlformats.org/officeDocument/2006/relationships/image" Target="../media/image6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86.xml"/><Relationship Id="rId4" Type="http://schemas.openxmlformats.org/officeDocument/2006/relationships/image" Target="../media/image6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91.xml"/><Relationship Id="rId4" Type="http://schemas.openxmlformats.org/officeDocument/2006/relationships/slide" Target="slide9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92.xml"/><Relationship Id="rId4" Type="http://schemas.openxmlformats.org/officeDocument/2006/relationships/image" Target="../media/image6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89.xml"/><Relationship Id="rId4" Type="http://schemas.openxmlformats.org/officeDocument/2006/relationships/image" Target="../media/image6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93.xml"/><Relationship Id="rId4" Type="http://schemas.openxmlformats.org/officeDocument/2006/relationships/slide" Target="slide94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95.xml"/><Relationship Id="rId4" Type="http://schemas.openxmlformats.org/officeDocument/2006/relationships/image" Target="../media/image6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slide" Target="slide92.xml"/><Relationship Id="rId4" Type="http://schemas.openxmlformats.org/officeDocument/2006/relationships/image" Target="../media/image6.png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259632" y="1340768"/>
            <a:ext cx="7884367" cy="324036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250662" y="304892"/>
            <a:ext cx="7884367" cy="45981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</p:pic>
      <p:sp>
        <p:nvSpPr>
          <p:cNvPr id="14" name="TextBox 13"/>
          <p:cNvSpPr txBox="1"/>
          <p:nvPr/>
        </p:nvSpPr>
        <p:spPr>
          <a:xfrm>
            <a:off x="2699792" y="2636912"/>
            <a:ext cx="5256584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3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каком бы городе не находился ты, знай правила дорожного движения!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07704" y="188640"/>
            <a:ext cx="66967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000" dirty="0"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27784" y="764704"/>
            <a:ext cx="54726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Тест  по ПДД </a:t>
            </a:r>
          </a:p>
          <a:p>
            <a:pPr algn="ctr"/>
            <a:r>
              <a:rPr lang="ru-RU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для учащихся 3 класса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75856" y="4221088"/>
            <a:ext cx="36724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>
                <a:latin typeface="Monotype Corsiva" pitchFamily="66" charset="0"/>
              </a:rPr>
              <a:t>Составила: Андрианова Л.Н</a:t>
            </a:r>
          </a:p>
          <a:p>
            <a:endParaRPr lang="ru-RU" sz="2500" b="1" dirty="0">
              <a:latin typeface="Monotype Corsiva" pitchFamily="66" charset="0"/>
            </a:endParaRPr>
          </a:p>
          <a:p>
            <a:endParaRPr lang="ru-RU" sz="2500" b="1" dirty="0">
              <a:latin typeface="Monotype Corsiva" pitchFamily="66" charset="0"/>
            </a:endParaRPr>
          </a:p>
          <a:p>
            <a:r>
              <a:rPr lang="ru-RU" sz="2500" b="1" dirty="0">
                <a:latin typeface="Monotype Corsiva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55980588"/>
      </p:ext>
    </p:extLst>
  </p:cSld>
  <p:clrMapOvr>
    <a:masterClrMapping/>
  </p:clrMapOvr>
  <p:transition advClick="0" advTm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/>
      <p:bldP spid="9" grpId="0" uiExpand="1"/>
      <p:bldP spid="7" grpId="0" uiExpand="1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3528392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один;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256584" cy="95410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сигналов на светофоре для пешехода?</a:t>
            </a:r>
          </a:p>
        </p:txBody>
      </p:sp>
      <p:sp>
        <p:nvSpPr>
          <p:cNvPr id="14" name="Овал 13">
            <a:hlinkClick r:id="rId5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5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6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3212976"/>
            <a:ext cx="3528392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три;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4293096"/>
            <a:ext cx="3528392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два.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6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4464496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запрещает движение транспорту и пешеходам;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256584" cy="95410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означает желтый сигнал светофора?</a:t>
            </a:r>
          </a:p>
        </p:txBody>
      </p:sp>
      <p:sp>
        <p:nvSpPr>
          <p:cNvPr id="14" name="Овал 13">
            <a:hlinkClick r:id="rId5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6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6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3212976"/>
            <a:ext cx="4464496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разрешает движение транспорту и пешеходам;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4293096"/>
            <a:ext cx="2952328" cy="124649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запрещает движение пешеходам.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3528392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полицейский;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256584" cy="138499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регулирует движение на дороге, когда на улице не работает светофор?</a:t>
            </a: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5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4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3212976"/>
            <a:ext cx="3528392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регулировщик;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4293096"/>
            <a:ext cx="3528392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дорожный рабочий.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3528392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пешеходы;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256584" cy="95410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Назовите всех участников дорожного движения:</a:t>
            </a: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4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5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>
                <a:solidFill>
                  <a:schemeClr val="tx1"/>
                </a:solidFill>
              </a:rPr>
              <a:t>с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779912" y="3212976"/>
            <a:ext cx="3528392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водители, пассажиры;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4293096"/>
            <a:ext cx="3528392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все перечисленное.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3528392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жезлом;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256584" cy="138499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 пользуется регулировщик, когда руководит движением транспорта на перекрестке?</a:t>
            </a: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5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5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3212976"/>
            <a:ext cx="3528392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палочкой;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4293096"/>
            <a:ext cx="3528392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рацией.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3528392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движение пешеходов разрешено;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256584" cy="138499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сигнал обозначают разведенные руки регулировщика?</a:t>
            </a: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4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5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3212976"/>
            <a:ext cx="3528392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движение транспорта запрещено;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4293096"/>
            <a:ext cx="3024336" cy="1631216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Движение пешеходов и транспорта запрещено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4464496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проезжая часть, тротуар, разделительная полоса;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256584" cy="95410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Назовите элементы дороги в городе:</a:t>
            </a: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5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5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3212976"/>
            <a:ext cx="4464496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улица, кювет, велосипедная дорожка;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4293096"/>
            <a:ext cx="3024336" cy="124649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шоссе, обочина, пешеходная дорожка.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3528392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кювета;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256584" cy="95410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Какого элемента дороги не существует?</a:t>
            </a: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4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5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3212976"/>
            <a:ext cx="3528392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обочины;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4293096"/>
            <a:ext cx="3528392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парапета.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6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3528392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безразлично;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256584" cy="138499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стороны должен придерживаться пешеход при движении по тротуару?</a:t>
            </a: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5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4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3212976"/>
            <a:ext cx="3528392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правой стороны;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4293096"/>
            <a:ext cx="3528392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левой стороны.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4176464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при знаке «Пешеходный переход»;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256584" cy="138499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каком дорожном знаке возле школы безопасно перейти улицу?</a:t>
            </a: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5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5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4293096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при знаке «Дети»;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3140968"/>
            <a:ext cx="4176464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при знаке «Движение прямо».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4176464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информационно-указательной;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256584" cy="138499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какой группе дорожных знаков относится знак «Пешеходный переход»?</a:t>
            </a: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5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5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4293096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предупреждающим.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3140968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знакам приоритета;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наземные;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256584" cy="95410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бывают пешеходные переходы?</a:t>
            </a: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4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5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4293096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все перечисленные.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3140968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подземные, надземные;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1 раз;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188640"/>
            <a:ext cx="6192688" cy="181588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раз нужно посмотреть пешеходу в левую и правую сторону улицы, чтобы безопасно пройти дорогу по пешеходному переходу?</a:t>
            </a: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4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5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4293096"/>
            <a:ext cx="4176464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сколько нужно для безопасности.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3140968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нисколько;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4176464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продолжите движение дальше;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256584" cy="138499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вы будете делать, если не успели перейти дорогу на зеленый сигнал светофора?</a:t>
            </a: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5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4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4293096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быстро перебежите дорогу.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3140968"/>
            <a:ext cx="4176464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закончите переход на островке безопасности;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3528392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в Англии;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256584" cy="95410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Где появился первый светофор?</a:t>
            </a:r>
          </a:p>
        </p:txBody>
      </p:sp>
      <p:sp>
        <p:nvSpPr>
          <p:cNvPr id="14" name="Овал 13">
            <a:hlinkClick r:id="rId5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6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6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3212976"/>
            <a:ext cx="3528392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в Германии;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4293096"/>
            <a:ext cx="3528392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в России.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4824536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человек, который находится в машине, кроме водителя;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256584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такой пассажир?</a:t>
            </a: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5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5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4293096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тот, кто ходит пешком.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3140968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тот, кто водит машину;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общественный;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256584" cy="138499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называется транспорт, служащий для перевозки людей?</a:t>
            </a: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5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5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4293096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личный.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3140968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воздушный;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4176464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автобус, троллейбус, грузовик;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256584" cy="95410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относится к общественному транспорту?</a:t>
            </a: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4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5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4293096"/>
            <a:ext cx="4176464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троллейбус, автобус, трамвай.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3140968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самолет, поезд, теплоход;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на проезжей части;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256584" cy="95410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Где в городе следует ожидать общественный транспорт?</a:t>
            </a: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5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4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4293096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на обочине дороги.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3140968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на посадочной площадке;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6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4176464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играть нельзя ни в коем случае;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256584" cy="95410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Скажите, можно ли играть на проезжей части дороги?</a:t>
            </a: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5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5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4293096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в малоподвижные игры.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3140968"/>
            <a:ext cx="4176464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если в это время нет машин;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4176464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на пешеходной дорожке и тротуаре;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256584" cy="95410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Где можно кататься на санках и коньках в городе?</a:t>
            </a: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4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5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4293096"/>
            <a:ext cx="4176464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в специально отведенных местах.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3140968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на обочине дороги;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никого;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256584" cy="95410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Кого можно катать на своем велосипеде на улице?</a:t>
            </a: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5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5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4293096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детей младше 12 лет.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3140968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только одноклассников;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разрешается с 12 лет;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95736" y="404664"/>
            <a:ext cx="6696744" cy="138499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какого возраста разрешается правилами дорожного движения ездить на велосипеде по улицам города?</a:t>
            </a: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4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5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4293096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разрешается с 14 лет.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3140968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разрешается с 10 лет;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4680520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переход улицы перед близко идущей машиной;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256584" cy="95410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можно отнести к причинам ДТП?</a:t>
            </a: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4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5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4293096"/>
            <a:ext cx="4176464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все перечисленные варианты.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3140968"/>
            <a:ext cx="4176464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переход улицы в неположенном месте;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наземные;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256584" cy="95410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бывают пешеходные переходы?</a:t>
            </a: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4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5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4293096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все перечисленные.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3140968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подземные, надземные;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4221088"/>
            <a:ext cx="4104456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всегда;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256584" cy="95410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Когда надо соблюдать  правила дорожного движения?</a:t>
            </a:r>
          </a:p>
        </p:txBody>
      </p:sp>
      <p:sp>
        <p:nvSpPr>
          <p:cNvPr id="14" name="Овал 13">
            <a:hlinkClick r:id="rId5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5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6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2996952"/>
            <a:ext cx="4104456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когда рядом дорожный полицейский;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1844824"/>
            <a:ext cx="4104456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когда у тебя хорошее настроение;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4176464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быстро перебежите проезжую часть;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904656" cy="138499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улице мчится машина, подающая специальные звуковые сигналы. Что вы будете делать?</a:t>
            </a: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5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4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4293096"/>
            <a:ext cx="4176464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не обратите внимание на эти сигналы.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3140968"/>
            <a:ext cx="4176464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немедленно освободите проезжую часть;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с 10 лет;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95736" y="188640"/>
            <a:ext cx="6696744" cy="181588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какого возраста ребенок может ездить на переднем сиденье легкового автомобиля, не оборудованного детским креслом?</a:t>
            </a: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5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4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4293096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с 14 лет.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3140968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с 12 лет;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275856" y="2132856"/>
            <a:ext cx="5868144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это то, чем пассажиры пристегиваются для безопасной езды;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256584" cy="95410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ремень безопасности?</a:t>
            </a: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5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5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75856" y="4293096"/>
            <a:ext cx="586814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это то, чем подпоясывают пальто.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75856" y="3140968"/>
            <a:ext cx="5868144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это то, чем воспитывают непослушных детей;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4176464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столкновение велосипедистов во дворе;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904656" cy="138499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из перечисленных случаев не относится к дорожно-транспортному происшествию?</a:t>
            </a: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5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5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4293096"/>
            <a:ext cx="4176464" cy="86177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столкновение двух транспортных средств.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3140968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наезд на пешехода;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6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1340768"/>
            <a:ext cx="7884367" cy="475252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0662" y="304892"/>
            <a:ext cx="7884367" cy="4236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9864"/>
            <a:ext cx="1979430" cy="1885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79912" y="2132856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предупреждение;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4" y="404664"/>
            <a:ext cx="5256584" cy="138499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Какое наказание применяется к нарушителю Правил дорожного движения?</a:t>
            </a:r>
          </a:p>
        </p:txBody>
      </p:sp>
      <p:sp>
        <p:nvSpPr>
          <p:cNvPr id="14" name="Овал 13">
            <a:hlinkClick r:id="rId4" action="ppaction://hlinksldjump"/>
          </p:cNvPr>
          <p:cNvSpPr/>
          <p:nvPr/>
        </p:nvSpPr>
        <p:spPr>
          <a:xfrm>
            <a:off x="2555776" y="2060848"/>
            <a:ext cx="576000" cy="576064"/>
          </a:xfrm>
          <a:prstGeom prst="ellipse">
            <a:avLst/>
          </a:prstGeom>
          <a:solidFill>
            <a:srgbClr val="F20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8" name="Овал 17">
            <a:hlinkClick r:id="rId4" action="ppaction://hlinksldjump"/>
          </p:cNvPr>
          <p:cNvSpPr/>
          <p:nvPr/>
        </p:nvSpPr>
        <p:spPr>
          <a:xfrm>
            <a:off x="2555776" y="3140968"/>
            <a:ext cx="576000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b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9" name="Овал 18">
            <a:hlinkClick r:id="rId5" action="ppaction://hlinksldjump"/>
          </p:cNvPr>
          <p:cNvSpPr/>
          <p:nvPr/>
        </p:nvSpPr>
        <p:spPr>
          <a:xfrm>
            <a:off x="2555776" y="4221088"/>
            <a:ext cx="576000" cy="576064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tx1"/>
                </a:solidFill>
              </a:rPr>
              <a:t>c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79912" y="4293096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штраф.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79912" y="3140968"/>
            <a:ext cx="4176464" cy="4770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арест;</a:t>
            </a:r>
          </a:p>
        </p:txBody>
      </p:sp>
    </p:spTree>
    <p:extLst>
      <p:ext uri="{BB962C8B-B14F-4D97-AF65-F5344CB8AC3E}">
        <p14:creationId xmlns:p14="http://schemas.microsoft.com/office/powerpoint/2010/main" val="306145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1030" name="Picture 6" descr="http://blogyakupova.ru/wp-content/uploads/2015/09/67c754f550729fbfd349dd75e9c0c11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392822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5776" y="620688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latin typeface="Monotype Corsiva" pitchFamily="66" charset="0"/>
              </a:rPr>
              <a:t>Молодец!</a:t>
            </a:r>
          </a:p>
        </p:txBody>
      </p: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вросеть\Desktop\Для уголка\Для угол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65"/>
            <a:ext cx="9144000" cy="6859339"/>
          </a:xfrm>
          <a:prstGeom prst="rect">
            <a:avLst/>
          </a:prstGeom>
          <a:noFill/>
        </p:spPr>
      </p:pic>
      <p:pic>
        <p:nvPicPr>
          <p:cNvPr id="45058" name="Picture 2" descr="http://101englishtips.com/wp-content/uploads/2015/07/grammatiko-perevodnoj-meto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80"/>
            <a:ext cx="7272808" cy="5688632"/>
          </a:xfrm>
          <a:prstGeom prst="rect">
            <a:avLst/>
          </a:prstGeom>
          <a:noFill/>
        </p:spPr>
      </p:pic>
      <p:pic>
        <p:nvPicPr>
          <p:cNvPr id="10" name="Рисунок 9" descr="0_9728c_f918cd95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44770"/>
            <a:ext cx="2736304" cy="35132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1412776"/>
            <a:ext cx="4248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>
                <a:latin typeface="Monotype Corsiva" pitchFamily="66" charset="0"/>
              </a:rPr>
              <a:t>Подумай еще раз</a:t>
            </a:r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6948264" y="5589240"/>
            <a:ext cx="1080120" cy="57606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340768"/>
            <a:ext cx="9143999" cy="388843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-8970" y="304892"/>
            <a:ext cx="9143999" cy="42366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979712" y="836712"/>
            <a:ext cx="525658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Молодцы!</a:t>
            </a:r>
            <a:endParaRPr lang="ru-RU" sz="7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63688" y="2420888"/>
            <a:ext cx="612068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500" b="1" dirty="0">
                <a:solidFill>
                  <a:srgbClr val="FFFF00"/>
                </a:solidFill>
                <a:latin typeface="Monotype Corsiva" pitchFamily="66" charset="0"/>
              </a:rPr>
              <a:t>Будьте осторожны </a:t>
            </a:r>
          </a:p>
          <a:p>
            <a:pPr algn="ctr"/>
            <a:r>
              <a:rPr lang="ru-RU" sz="4500" b="1" dirty="0">
                <a:solidFill>
                  <a:srgbClr val="FFFF00"/>
                </a:solidFill>
                <a:latin typeface="Monotype Corsiva" pitchFamily="66" charset="0"/>
              </a:rPr>
              <a:t>на дороге! </a:t>
            </a:r>
          </a:p>
          <a:p>
            <a:pPr algn="ctr"/>
            <a:r>
              <a:rPr lang="ru-RU" sz="4500" b="1" dirty="0">
                <a:solidFill>
                  <a:srgbClr val="FFFF00"/>
                </a:solidFill>
                <a:latin typeface="Monotype Corsiva" pitchFamily="66" charset="0"/>
              </a:rPr>
              <a:t>Соблюдайте ПДД!</a:t>
            </a:r>
          </a:p>
        </p:txBody>
      </p:sp>
    </p:spTree>
    <p:extLst>
      <p:ext uri="{BB962C8B-B14F-4D97-AF65-F5344CB8AC3E}">
        <p14:creationId xmlns:p14="http://schemas.microsoft.com/office/powerpoint/2010/main" val="3117019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968</Words>
  <Application>Microsoft Office PowerPoint</Application>
  <PresentationFormat>Экран (4:3)</PresentationFormat>
  <Paragraphs>302</Paragraphs>
  <Slides>95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95</vt:i4>
      </vt:variant>
    </vt:vector>
  </HeadingPairs>
  <TitlesOfParts>
    <vt:vector size="100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Лилька</dc:creator>
  <cp:lastModifiedBy>Ludmila</cp:lastModifiedBy>
  <cp:revision>39</cp:revision>
  <dcterms:created xsi:type="dcterms:W3CDTF">2016-09-20T16:09:21Z</dcterms:created>
  <dcterms:modified xsi:type="dcterms:W3CDTF">2021-06-17T08:47:44Z</dcterms:modified>
</cp:coreProperties>
</file>