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1" r:id="rId6"/>
    <p:sldId id="262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6" d="100"/>
          <a:sy n="96" d="100"/>
        </p:scale>
        <p:origin x="-41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Лена\9f196dd6116f485dc3401692a7e33c52_XL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161925"/>
            <a:ext cx="8743950" cy="6534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08063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916833"/>
            <a:ext cx="7772400" cy="1008112"/>
          </a:xfrm>
        </p:spPr>
        <p:txBody>
          <a:bodyPr>
            <a:normAutofit/>
          </a:bodyPr>
          <a:lstStyle/>
          <a:p>
            <a:r>
              <a:rPr lang="ru-RU" sz="5400" dirty="0">
                <a:solidFill>
                  <a:srgbClr val="00B050"/>
                </a:solidFill>
              </a:rPr>
              <a:t>Ч</a:t>
            </a:r>
            <a:r>
              <a:rPr lang="ru-RU" sz="5400" dirty="0" smtClean="0">
                <a:solidFill>
                  <a:srgbClr val="00B050"/>
                </a:solidFill>
              </a:rPr>
              <a:t>то такое экология?</a:t>
            </a:r>
            <a:endParaRPr lang="ru-RU" sz="5400" dirty="0">
              <a:solidFill>
                <a:srgbClr val="00B05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9552" y="476672"/>
            <a:ext cx="7772400" cy="1500187"/>
          </a:xfrm>
        </p:spPr>
        <p:txBody>
          <a:bodyPr>
            <a:normAutofit/>
          </a:bodyPr>
          <a:lstStyle/>
          <a:p>
            <a:r>
              <a:rPr lang="ru-RU" sz="7200" dirty="0" smtClean="0"/>
              <a:t>        </a:t>
            </a:r>
            <a:r>
              <a:rPr lang="ru-RU" sz="7200" b="1" dirty="0" smtClean="0">
                <a:solidFill>
                  <a:srgbClr val="00B050"/>
                </a:solidFill>
              </a:rPr>
              <a:t>ЭКОЛОГИЯ</a:t>
            </a:r>
            <a:endParaRPr lang="ru-RU" sz="7200" b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2708920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rgbClr val="00B050"/>
                </a:solidFill>
              </a:rPr>
              <a:t>Какие экологические проблемы существуют?</a:t>
            </a:r>
            <a:endParaRPr lang="ru-RU" sz="54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509120"/>
            <a:ext cx="864096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>
                <a:solidFill>
                  <a:srgbClr val="00B050"/>
                </a:solidFill>
              </a:rPr>
              <a:t>Можете ли вы помочь в решении этих проблем?</a:t>
            </a:r>
            <a:endParaRPr lang="ru-RU" sz="54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3927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2808313" cy="2016224"/>
          </a:xfrm>
          <a:prstGeom prst="rect">
            <a:avLst/>
          </a:prstGeom>
          <a:noFill/>
        </p:spPr>
      </p:pic>
      <p:pic>
        <p:nvPicPr>
          <p:cNvPr id="3" name="Рисунок 2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548680"/>
            <a:ext cx="2808313" cy="2016224"/>
          </a:xfrm>
          <a:prstGeom prst="rect">
            <a:avLst/>
          </a:prstGeom>
          <a:noFill/>
        </p:spPr>
      </p:pic>
      <p:pic>
        <p:nvPicPr>
          <p:cNvPr id="2050" name="Picture 2" descr="C:\Users\User\Desktop\Лена\hello_html_m48ca9ddb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8919" y="2747868"/>
            <a:ext cx="2772411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esktop\Лена\Красивые-картинки-леса-для-детей-смотреть-скачать-бесплатно-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350" y="4653136"/>
            <a:ext cx="2799483" cy="2031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esktop\Лена\risovannoe-zhivotnye-risunok-kartina-les-923413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4653136"/>
            <a:ext cx="2808313" cy="2031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222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3096343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B050"/>
                </a:solidFill>
              </a:rPr>
              <a:t>ПРИРОДА ЗНАЕТ ЛУЧШЕ</a:t>
            </a:r>
            <a:endParaRPr lang="ru-RU" sz="88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5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61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980728"/>
            <a:ext cx="8640960" cy="3744416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B050"/>
                </a:solidFill>
              </a:rPr>
              <a:t>НИЧТО НЕ ДАЕТСЯ ДАРОМ</a:t>
            </a:r>
            <a:endParaRPr lang="ru-RU" sz="88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5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1037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80728"/>
            <a:ext cx="7772400" cy="3096343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rgbClr val="00B050"/>
                </a:solidFill>
              </a:rPr>
              <a:t>ВСЕ СВЯЗАНО СО ВСЕМ</a:t>
            </a:r>
            <a:endParaRPr lang="ru-RU" sz="88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endParaRPr lang="ru-RU" sz="5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60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540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31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Что такое экология?</vt:lpstr>
      <vt:lpstr>Презентация PowerPoint</vt:lpstr>
      <vt:lpstr>ПРИРОДА ЗНАЕТ ЛУЧШЕ</vt:lpstr>
      <vt:lpstr>НИЧТО НЕ ДАЕТСЯ ДАРОМ</vt:lpstr>
      <vt:lpstr>ВСЕ СВЯЗАНО СО ВСЕМ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4</cp:revision>
  <dcterms:created xsi:type="dcterms:W3CDTF">2018-04-08T12:06:42Z</dcterms:created>
  <dcterms:modified xsi:type="dcterms:W3CDTF">2018-04-08T12:40:15Z</dcterms:modified>
</cp:coreProperties>
</file>