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 " initials="" lastIdx="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-636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049BE2-D0DE-46A3-A302-4B852B8DBFCA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972401-DBA3-40D0-951D-B616CF2321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33349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972401-DBA3-40D0-951D-B616CF23215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01961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972401-DBA3-40D0-951D-B616CF232155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2079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4FF0CA1-C837-45BE-B190-E62B0BBDA2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30981F59-35DC-4FEA-9025-A6DF232866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00F8DFE-56C4-46D4-8D42-D8A920732F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A4360-E7EF-4A98-888A-55555D10850A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EC07408-28B0-42E0-8767-01E4F46AB4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81B7208-8839-48F5-9E72-75FD0A6DA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45DD5-E21F-4757-831E-723C023062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06163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282AFC0-2C3B-48D2-B435-72DB213AD0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553F03E4-7A41-43A0-AAB7-EB0C2C5290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050F010-1A4F-45D0-A73C-2BC283B5F9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A4360-E7EF-4A98-888A-55555D10850A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1A4E0DA-307F-4E5C-9EE2-DEB5485F7E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183B3CBB-C608-4E2C-9EBB-6CEE29451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45DD5-E21F-4757-831E-723C023062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2513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0BB90E89-DE5B-4922-B929-20CA1283770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080E5B3A-B726-40AD-973B-5B6E510B1B4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02C2932-48F5-4BD5-9B4C-FEE813FCBC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A4360-E7EF-4A98-888A-55555D10850A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28D41BE-623C-4C39-9CA1-3E0F2A8FE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B1E96F0-4978-46C8-A137-AFFD492CC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45DD5-E21F-4757-831E-723C023062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140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6DCD1C1-BFDB-45EF-973A-54B289BE3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44A7750D-E81D-46D2-95B8-E72F1E431F4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0A3B660-ACBF-420F-A212-E9B58CA80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A4360-E7EF-4A98-888A-55555D10850A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96196D5-6796-400F-A7F7-A3149FBCC9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FCC452FD-F8B4-4D8A-8F00-48C40C0F03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45DD5-E21F-4757-831E-723C023062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837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B10DBFD-00F9-4087-AFA8-D04AD7031D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97DD1594-334F-4905-B8A3-7A500A6022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220A48F8-AC72-40D7-B973-6659503E1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A4360-E7EF-4A98-888A-55555D10850A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012C737-9975-4E09-92C8-6C1546DC0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DD332347-FA96-4A6F-8078-95F74E9B0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45DD5-E21F-4757-831E-723C023062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2117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49DCFD3-0532-440B-B0A0-5578EAFA17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8261BF3-C16F-44F9-90EF-082C4E1AFA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3AF0B9BC-11ED-44A6-8F4F-66207D57D5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31A5452D-7E9D-40DC-B2F4-35FC6FE425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A4360-E7EF-4A98-888A-55555D10850A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BAB01E3-0A28-4097-916A-58D151B62C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31EA1329-6410-4140-A86B-B285912D8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45DD5-E21F-4757-831E-723C023062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6629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DDD846D-50E6-40DE-91F2-55F7F32249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05ECAA46-4B78-4354-A9AD-E08124A99A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D9C79ED8-920E-4C21-ABF8-1B4A9C30254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9DEF76A3-2DF5-49FB-BE47-8DA7B66305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C5DF36F1-D3BA-4874-AB56-706E7D09ECB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929F2943-01BD-47C6-9813-C75E1A2D2E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A4360-E7EF-4A98-888A-55555D10850A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49802171-59F5-42DB-BED8-E678ADE26D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46D5A18F-4776-4F9B-8BE7-FD1ACE84B1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45DD5-E21F-4757-831E-723C023062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1810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2D276ABA-5BBD-469D-9544-0CD34200CE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F6DAA6DE-C20E-4C03-BBE9-230AA110E7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A4360-E7EF-4A98-888A-55555D10850A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F08DCA3D-CFA6-40BC-AA3E-56385A3DE1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4DC23FC5-1532-4D35-9B8A-1222E97B47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45DD5-E21F-4757-831E-723C023062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4119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1EC4DAF1-25B3-49D5-B265-16F84B928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A4360-E7EF-4A98-888A-55555D10850A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9AD0660D-9B76-4B83-A683-EDB0B80E93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1DF05AAB-D076-42C4-A4BA-054A3BB10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45DD5-E21F-4757-831E-723C023062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59304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665169C-28F9-490D-B245-2E6A537EF0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37F5E189-CD40-461A-B078-1C9B267494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936F0E57-2358-4EBE-8F57-31A57728F3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8E953098-DA0D-4B14-B193-9D85B6B61F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A4360-E7EF-4A98-888A-55555D10850A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C66407BE-FBA0-4731-9E73-EF28B7851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A4A6F63D-4439-4A0F-B0DA-D27BB4B3A3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45DD5-E21F-4757-831E-723C023062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637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6C5C0C2-CD38-4300-A8F1-45E722687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487F2C8C-E1BC-4E63-85C6-57CFBA276F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8470FB2A-D793-4803-A053-8B4783B438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0E5DD838-C509-4E3F-90E4-631DCDEB7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6A4360-E7EF-4A98-888A-55555D10850A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74D8464F-DFC2-42CE-80AD-4C9E8A331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CB8CB691-29C4-4E6B-8CC7-116E2ECCC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345DD5-E21F-4757-831E-723C023062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4901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74E8B18-833C-4760-A696-A3D042DA5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15A5D981-B920-4ADC-B007-2F1978703B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5863D1DE-2C7B-427D-AEB9-66F0F99D37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6A4360-E7EF-4A98-888A-55555D10850A}" type="datetimeFigureOut">
              <a:rPr lang="ru-RU" smtClean="0"/>
              <a:t>09.06.2021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EBDCDA6-EDF2-486E-8B3B-A4A8D882E28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7A173425-42F6-4A81-BADA-E9C8917245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45DD5-E21F-4757-831E-723C023062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64574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0" Type="http://schemas.openxmlformats.org/officeDocument/2006/relationships/image" Target="../media/image8.jpg"/><Relationship Id="rId4" Type="http://schemas.openxmlformats.org/officeDocument/2006/relationships/image" Target="../media/image2.jpg"/><Relationship Id="rId9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87CA1FAE-20C0-4711-94E8-E31C5BF52C4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9B1F163-405A-445D-8F8D-B1CFE20635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My family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107D87D6-C265-4EF0-A9F2-1701BF3CE6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8473440"/>
            <a:ext cx="9144000" cy="169164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Равнобедренный треугольник 4">
            <a:extLst>
              <a:ext uri="{FF2B5EF4-FFF2-40B4-BE49-F238E27FC236}">
                <a16:creationId xmlns:a16="http://schemas.microsoft.com/office/drawing/2014/main" xmlns="" id="{B58CFE07-C105-442B-B4F4-883D261D97D7}"/>
              </a:ext>
            </a:extLst>
          </p:cNvPr>
          <p:cNvSpPr/>
          <p:nvPr/>
        </p:nvSpPr>
        <p:spPr>
          <a:xfrm>
            <a:off x="-1470660" y="-1455420"/>
            <a:ext cx="3200400" cy="2910840"/>
          </a:xfrm>
          <a:prstGeom prst="triangl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>
            <a:extLst>
              <a:ext uri="{FF2B5EF4-FFF2-40B4-BE49-F238E27FC236}">
                <a16:creationId xmlns:a16="http://schemas.microsoft.com/office/drawing/2014/main" xmlns="" id="{A51AD440-DFD0-44FA-ABE2-AE47E546BFF1}"/>
              </a:ext>
            </a:extLst>
          </p:cNvPr>
          <p:cNvSpPr/>
          <p:nvPr/>
        </p:nvSpPr>
        <p:spPr>
          <a:xfrm rot="15632351">
            <a:off x="9570720" y="628650"/>
            <a:ext cx="2194560" cy="1653540"/>
          </a:xfrm>
          <a:prstGeom prst="triangl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>
            <a:extLst>
              <a:ext uri="{FF2B5EF4-FFF2-40B4-BE49-F238E27FC236}">
                <a16:creationId xmlns:a16="http://schemas.microsoft.com/office/drawing/2014/main" xmlns="" id="{B4163E7B-208C-4224-BFDA-51FC20AB36D0}"/>
              </a:ext>
            </a:extLst>
          </p:cNvPr>
          <p:cNvSpPr/>
          <p:nvPr/>
        </p:nvSpPr>
        <p:spPr>
          <a:xfrm>
            <a:off x="900332" y="5598942"/>
            <a:ext cx="1842868" cy="1259058"/>
          </a:xfrm>
          <a:prstGeom prst="triangle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6031523" y="4484077"/>
            <a:ext cx="541606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Выполнил ученик 6а класса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Антон </a:t>
            </a:r>
            <a:r>
              <a:rPr lang="ru-RU" dirty="0" err="1" smtClean="0">
                <a:solidFill>
                  <a:schemeClr val="bg1"/>
                </a:solidFill>
              </a:rPr>
              <a:t>Здвижков</a:t>
            </a:r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МБОУ СОШ №9 г Новоалтайск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Учитель Фокина </a:t>
            </a:r>
            <a:r>
              <a:rPr lang="ru-RU">
                <a:solidFill>
                  <a:schemeClr val="bg1"/>
                </a:solidFill>
              </a:rPr>
              <a:t>Т</a:t>
            </a:r>
            <a:r>
              <a:rPr lang="ru-RU" smtClean="0">
                <a:solidFill>
                  <a:schemeClr val="bg1"/>
                </a:solidFill>
              </a:rPr>
              <a:t>атьяна </a:t>
            </a:r>
            <a:r>
              <a:rPr lang="ru-RU" dirty="0" err="1">
                <a:solidFill>
                  <a:schemeClr val="bg1"/>
                </a:solidFill>
              </a:rPr>
              <a:t>В</a:t>
            </a:r>
            <a:r>
              <a:rPr lang="ru-RU" smtClean="0">
                <a:solidFill>
                  <a:schemeClr val="bg1"/>
                </a:solidFill>
              </a:rPr>
              <a:t>итальевна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58021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B9F0A78C-EC61-4E01-8ADD-65135A577B7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DC732C5-B2A5-41F7-A635-B608B8D515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Anton`s grandpa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465AD2E2-E2B2-44FE-9FF0-2E088C6C4A8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789" t="9061" r="8750" b="54140"/>
          <a:stretch/>
        </p:blipFill>
        <p:spPr>
          <a:xfrm rot="10800000" flipV="1">
            <a:off x="6536722" y="679622"/>
            <a:ext cx="4460791" cy="5279049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4FB406C9-D48B-43AD-ABDC-610061112355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M</a:t>
            </a:r>
            <a:r>
              <a:rPr lang="en-US" sz="2000" dirty="0" smtClean="0">
                <a:solidFill>
                  <a:schemeClr val="bg1"/>
                </a:solidFill>
              </a:rPr>
              <a:t>y </a:t>
            </a:r>
            <a:r>
              <a:rPr lang="en-US" sz="2000" dirty="0">
                <a:solidFill>
                  <a:schemeClr val="bg1"/>
                </a:solidFill>
              </a:rPr>
              <a:t>grandpa's name is Pavel. </a:t>
            </a:r>
            <a:r>
              <a:rPr lang="en-US" sz="2000" dirty="0" smtClean="0">
                <a:solidFill>
                  <a:schemeClr val="bg1"/>
                </a:solidFill>
              </a:rPr>
              <a:t>My </a:t>
            </a:r>
            <a:r>
              <a:rPr lang="en-US" sz="2000" dirty="0">
                <a:solidFill>
                  <a:schemeClr val="bg1"/>
                </a:solidFill>
              </a:rPr>
              <a:t>grandpa is of medium height, with short </a:t>
            </a:r>
            <a:r>
              <a:rPr lang="en-US" sz="2000" dirty="0" smtClean="0">
                <a:solidFill>
                  <a:schemeClr val="bg1"/>
                </a:solidFill>
              </a:rPr>
              <a:t>hair</a:t>
            </a:r>
            <a:r>
              <a:rPr lang="en-US" sz="2000" dirty="0">
                <a:solidFill>
                  <a:schemeClr val="bg1"/>
                </a:solidFill>
              </a:rPr>
              <a:t>. He </a:t>
            </a:r>
            <a:r>
              <a:rPr lang="en-US" sz="2000" dirty="0" smtClean="0">
                <a:solidFill>
                  <a:schemeClr val="bg1"/>
                </a:solidFill>
              </a:rPr>
              <a:t>likes </a:t>
            </a:r>
            <a:r>
              <a:rPr lang="en-US" sz="2000" dirty="0">
                <a:solidFill>
                  <a:schemeClr val="bg1"/>
                </a:solidFill>
              </a:rPr>
              <a:t>engineering</a:t>
            </a:r>
            <a:r>
              <a:rPr lang="ru-RU" sz="2000" dirty="0">
                <a:solidFill>
                  <a:schemeClr val="bg1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80613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Прямоугольник 49">
            <a:extLst>
              <a:ext uri="{FF2B5EF4-FFF2-40B4-BE49-F238E27FC236}">
                <a16:creationId xmlns:a16="http://schemas.microsoft.com/office/drawing/2014/main" xmlns="" id="{D50C20F2-F123-42B4-AD97-50884C5D5058}"/>
              </a:ext>
            </a:extLst>
          </p:cNvPr>
          <p:cNvSpPr/>
          <p:nvPr/>
        </p:nvSpPr>
        <p:spPr>
          <a:xfrm>
            <a:off x="14492" y="-14145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0D92B4F-1F7A-4A20-9312-9E2CA3B552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5083" y="365125"/>
            <a:ext cx="11128717" cy="1325563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My Family </a:t>
            </a:r>
            <a:r>
              <a:rPr lang="en-US" dirty="0">
                <a:solidFill>
                  <a:schemeClr val="bg1"/>
                </a:solidFill>
              </a:rPr>
              <a:t>T</a:t>
            </a:r>
            <a:r>
              <a:rPr lang="en-US" dirty="0" smtClean="0">
                <a:solidFill>
                  <a:schemeClr val="bg1"/>
                </a:solidFill>
              </a:rPr>
              <a:t>ree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xmlns="" id="{889FF08C-C91A-4CDD-8CD5-96A367F68C8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1184" y="-756216"/>
            <a:ext cx="8764302" cy="8342142"/>
          </a:xfr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466B2B2B-C0F9-4358-929A-4AD3509B703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47" t="21517" r="39831" b="18432"/>
          <a:stretch/>
        </p:blipFill>
        <p:spPr>
          <a:xfrm>
            <a:off x="6127992" y="4206296"/>
            <a:ext cx="883833" cy="1068822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F76CF58F-45E1-4440-A045-AE3FD82F046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5954" y="2776614"/>
            <a:ext cx="1397381" cy="1325564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0345082B-B299-4241-92DF-C5F25D70D7E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5297" y="1204634"/>
            <a:ext cx="1397381" cy="1325564"/>
          </a:xfrm>
          <a:prstGeom prst="rect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26A207E-5AF0-4A01-8B3B-D7CDE8C96D7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0732" y="4206296"/>
            <a:ext cx="993138" cy="1325565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DFDA2B54-0D2C-4DC2-AFC1-C682CB27143E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2258" t="26988" r="32258" b="2657"/>
          <a:stretch/>
        </p:blipFill>
        <p:spPr>
          <a:xfrm>
            <a:off x="9129745" y="2433216"/>
            <a:ext cx="1519628" cy="1425514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A5140636-6BA9-41F0-818C-B063A1497298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8407" b="44521"/>
          <a:stretch/>
        </p:blipFill>
        <p:spPr>
          <a:xfrm>
            <a:off x="6569908" y="65908"/>
            <a:ext cx="1257300" cy="1578251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E293A632-742E-435F-89CD-82141A57D1FF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7589" y="2375385"/>
            <a:ext cx="1154670" cy="1732005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56B1C38B-60CA-42D6-82A7-1CF6418DB3F6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7894" y="-77960"/>
            <a:ext cx="1400781" cy="1865985"/>
          </a:xfrm>
          <a:prstGeom prst="rect">
            <a:avLst/>
          </a:prstGeom>
        </p:spPr>
      </p:pic>
      <p:cxnSp>
        <p:nvCxnSpPr>
          <p:cNvPr id="20" name="Прямая соединительная линия 19">
            <a:extLst>
              <a:ext uri="{FF2B5EF4-FFF2-40B4-BE49-F238E27FC236}">
                <a16:creationId xmlns:a16="http://schemas.microsoft.com/office/drawing/2014/main" xmlns="" id="{D10FE3D1-5B89-4278-AA65-BB043DEF4B8C}"/>
              </a:ext>
            </a:extLst>
          </p:cNvPr>
          <p:cNvCxnSpPr>
            <a:cxnSpLocks/>
          </p:cNvCxnSpPr>
          <p:nvPr/>
        </p:nvCxnSpPr>
        <p:spPr>
          <a:xfrm flipH="1">
            <a:off x="7426411" y="855032"/>
            <a:ext cx="1000897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xmlns="" id="{A5CC5A82-058C-47C8-912E-3E7180FE4783}"/>
              </a:ext>
            </a:extLst>
          </p:cNvPr>
          <p:cNvCxnSpPr/>
          <p:nvPr/>
        </p:nvCxnSpPr>
        <p:spPr>
          <a:xfrm flipV="1">
            <a:off x="7926859" y="855032"/>
            <a:ext cx="0" cy="131975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>
            <a:extLst>
              <a:ext uri="{FF2B5EF4-FFF2-40B4-BE49-F238E27FC236}">
                <a16:creationId xmlns:a16="http://schemas.microsoft.com/office/drawing/2014/main" xmlns="" id="{00EAE2A1-D8C1-4BB5-8EA0-868EC0E741FA}"/>
              </a:ext>
            </a:extLst>
          </p:cNvPr>
          <p:cNvCxnSpPr>
            <a:cxnSpLocks/>
          </p:cNvCxnSpPr>
          <p:nvPr/>
        </p:nvCxnSpPr>
        <p:spPr>
          <a:xfrm flipH="1" flipV="1">
            <a:off x="7882446" y="2174789"/>
            <a:ext cx="245449" cy="308402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>
            <a:extLst>
              <a:ext uri="{FF2B5EF4-FFF2-40B4-BE49-F238E27FC236}">
                <a16:creationId xmlns:a16="http://schemas.microsoft.com/office/drawing/2014/main" xmlns="" id="{3173B29E-55B3-4528-A88E-6234B8149192}"/>
              </a:ext>
            </a:extLst>
          </p:cNvPr>
          <p:cNvCxnSpPr/>
          <p:nvPr/>
        </p:nvCxnSpPr>
        <p:spPr>
          <a:xfrm flipH="1">
            <a:off x="7198558" y="2174789"/>
            <a:ext cx="728301" cy="591429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30" name="Рисунок 29">
            <a:extLst>
              <a:ext uri="{FF2B5EF4-FFF2-40B4-BE49-F238E27FC236}">
                <a16:creationId xmlns:a16="http://schemas.microsoft.com/office/drawing/2014/main" xmlns="" id="{576096E8-7361-4195-A564-19E3108F9460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6771" y="2623414"/>
            <a:ext cx="1297881" cy="1582882"/>
          </a:xfrm>
          <a:prstGeom prst="rect">
            <a:avLst/>
          </a:prstGeom>
        </p:spPr>
      </p:pic>
      <p:cxnSp>
        <p:nvCxnSpPr>
          <p:cNvPr id="32" name="Прямая соединительная линия 31">
            <a:extLst>
              <a:ext uri="{FF2B5EF4-FFF2-40B4-BE49-F238E27FC236}">
                <a16:creationId xmlns:a16="http://schemas.microsoft.com/office/drawing/2014/main" xmlns="" id="{3E51F73C-3A1C-4B50-91F2-6B12246A2249}"/>
              </a:ext>
            </a:extLst>
          </p:cNvPr>
          <p:cNvCxnSpPr>
            <a:stCxn id="11" idx="1"/>
            <a:endCxn id="11" idx="1"/>
          </p:cNvCxnSpPr>
          <p:nvPr/>
        </p:nvCxnSpPr>
        <p:spPr>
          <a:xfrm>
            <a:off x="6255954" y="3439396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>
            <a:extLst>
              <a:ext uri="{FF2B5EF4-FFF2-40B4-BE49-F238E27FC236}">
                <a16:creationId xmlns:a16="http://schemas.microsoft.com/office/drawing/2014/main" xmlns="" id="{63771598-9E47-4D99-8094-046EDC21DEAB}"/>
              </a:ext>
            </a:extLst>
          </p:cNvPr>
          <p:cNvCxnSpPr/>
          <p:nvPr/>
        </p:nvCxnSpPr>
        <p:spPr>
          <a:xfrm>
            <a:off x="5449330" y="3447535"/>
            <a:ext cx="1120578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>
            <a:extLst>
              <a:ext uri="{FF2B5EF4-FFF2-40B4-BE49-F238E27FC236}">
                <a16:creationId xmlns:a16="http://schemas.microsoft.com/office/drawing/2014/main" xmlns="" id="{08799A65-BFA5-4620-975C-E8F2CACE13C2}"/>
              </a:ext>
            </a:extLst>
          </p:cNvPr>
          <p:cNvCxnSpPr/>
          <p:nvPr/>
        </p:nvCxnSpPr>
        <p:spPr>
          <a:xfrm flipH="1">
            <a:off x="5449330" y="2433216"/>
            <a:ext cx="335322" cy="34339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>
            <a:extLst>
              <a:ext uri="{FF2B5EF4-FFF2-40B4-BE49-F238E27FC236}">
                <a16:creationId xmlns:a16="http://schemas.microsoft.com/office/drawing/2014/main" xmlns="" id="{EE9C26AD-FB4D-423E-B212-85B9774C1301}"/>
              </a:ext>
            </a:extLst>
          </p:cNvPr>
          <p:cNvCxnSpPr>
            <a:cxnSpLocks/>
          </p:cNvCxnSpPr>
          <p:nvPr/>
        </p:nvCxnSpPr>
        <p:spPr>
          <a:xfrm flipH="1" flipV="1">
            <a:off x="6009620" y="3447538"/>
            <a:ext cx="246334" cy="90105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>
            <a:extLst>
              <a:ext uri="{FF2B5EF4-FFF2-40B4-BE49-F238E27FC236}">
                <a16:creationId xmlns:a16="http://schemas.microsoft.com/office/drawing/2014/main" xmlns="" id="{E102338E-621D-4C41-873F-BF044AD6FB1C}"/>
              </a:ext>
            </a:extLst>
          </p:cNvPr>
          <p:cNvCxnSpPr/>
          <p:nvPr/>
        </p:nvCxnSpPr>
        <p:spPr>
          <a:xfrm flipV="1">
            <a:off x="5613870" y="3447535"/>
            <a:ext cx="395749" cy="1000897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>
            <a:extLst>
              <a:ext uri="{FF2B5EF4-FFF2-40B4-BE49-F238E27FC236}">
                <a16:creationId xmlns:a16="http://schemas.microsoft.com/office/drawing/2014/main" xmlns="" id="{6C12F0A7-4490-4C38-8AE4-EEB0B0F9AE8D}"/>
              </a:ext>
            </a:extLst>
          </p:cNvPr>
          <p:cNvCxnSpPr/>
          <p:nvPr/>
        </p:nvCxnSpPr>
        <p:spPr>
          <a:xfrm flipH="1">
            <a:off x="9055720" y="3113903"/>
            <a:ext cx="560289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1" name="Прямоугольник 50">
            <a:extLst>
              <a:ext uri="{FF2B5EF4-FFF2-40B4-BE49-F238E27FC236}">
                <a16:creationId xmlns:a16="http://schemas.microsoft.com/office/drawing/2014/main" xmlns="" id="{24F5561F-40D8-46AA-B9C6-4E03D9D80230}"/>
              </a:ext>
            </a:extLst>
          </p:cNvPr>
          <p:cNvSpPr/>
          <p:nvPr/>
        </p:nvSpPr>
        <p:spPr>
          <a:xfrm>
            <a:off x="4499979" y="2601792"/>
            <a:ext cx="1284673" cy="251409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Sergey</a:t>
            </a:r>
            <a:endParaRPr lang="ru-RU" dirty="0"/>
          </a:p>
        </p:txBody>
      </p:sp>
      <p:sp>
        <p:nvSpPr>
          <p:cNvPr id="52" name="Прямоугольник 51">
            <a:extLst>
              <a:ext uri="{FF2B5EF4-FFF2-40B4-BE49-F238E27FC236}">
                <a16:creationId xmlns:a16="http://schemas.microsoft.com/office/drawing/2014/main" xmlns="" id="{E5A565A0-F9E6-40D2-B4E1-0AB6D2C10E3C}"/>
              </a:ext>
            </a:extLst>
          </p:cNvPr>
          <p:cNvSpPr/>
          <p:nvPr/>
        </p:nvSpPr>
        <p:spPr>
          <a:xfrm>
            <a:off x="6255954" y="2776614"/>
            <a:ext cx="1417885" cy="236018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Tatyana</a:t>
            </a:r>
            <a:endParaRPr lang="ru-RU" dirty="0"/>
          </a:p>
        </p:txBody>
      </p:sp>
      <p:sp>
        <p:nvSpPr>
          <p:cNvPr id="53" name="Прямоугольник 52">
            <a:extLst>
              <a:ext uri="{FF2B5EF4-FFF2-40B4-BE49-F238E27FC236}">
                <a16:creationId xmlns:a16="http://schemas.microsoft.com/office/drawing/2014/main" xmlns="" id="{AB491494-874B-44A2-8326-6FDBABF177D1}"/>
              </a:ext>
            </a:extLst>
          </p:cNvPr>
          <p:cNvSpPr/>
          <p:nvPr/>
        </p:nvSpPr>
        <p:spPr>
          <a:xfrm>
            <a:off x="4620732" y="4206296"/>
            <a:ext cx="993137" cy="32009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Anton</a:t>
            </a:r>
            <a:endParaRPr lang="ru-RU" dirty="0"/>
          </a:p>
        </p:txBody>
      </p:sp>
      <p:sp>
        <p:nvSpPr>
          <p:cNvPr id="54" name="Прямоугольник 53">
            <a:extLst>
              <a:ext uri="{FF2B5EF4-FFF2-40B4-BE49-F238E27FC236}">
                <a16:creationId xmlns:a16="http://schemas.microsoft.com/office/drawing/2014/main" xmlns="" id="{19B30CDF-2BB1-42ED-99EF-EF82F5204182}"/>
              </a:ext>
            </a:extLst>
          </p:cNvPr>
          <p:cNvSpPr/>
          <p:nvPr/>
        </p:nvSpPr>
        <p:spPr>
          <a:xfrm>
            <a:off x="6110492" y="4243529"/>
            <a:ext cx="867417" cy="83559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Sasha</a:t>
            </a:r>
            <a:endParaRPr lang="ru-RU" dirty="0"/>
          </a:p>
        </p:txBody>
      </p:sp>
      <p:sp>
        <p:nvSpPr>
          <p:cNvPr id="55" name="Прямоугольник 54">
            <a:extLst>
              <a:ext uri="{FF2B5EF4-FFF2-40B4-BE49-F238E27FC236}">
                <a16:creationId xmlns:a16="http://schemas.microsoft.com/office/drawing/2014/main" xmlns="" id="{B5D31E4D-87DD-4EE7-A36A-B5C18F9E0461}"/>
              </a:ext>
            </a:extLst>
          </p:cNvPr>
          <p:cNvSpPr/>
          <p:nvPr/>
        </p:nvSpPr>
        <p:spPr>
          <a:xfrm>
            <a:off x="8067589" y="2375385"/>
            <a:ext cx="905642" cy="18576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Andrey</a:t>
            </a:r>
            <a:endParaRPr lang="ru-RU" dirty="0"/>
          </a:p>
        </p:txBody>
      </p:sp>
      <p:sp>
        <p:nvSpPr>
          <p:cNvPr id="56" name="Прямоугольник 55">
            <a:extLst>
              <a:ext uri="{FF2B5EF4-FFF2-40B4-BE49-F238E27FC236}">
                <a16:creationId xmlns:a16="http://schemas.microsoft.com/office/drawing/2014/main" xmlns="" id="{91769425-3B16-499E-BD36-AF285DAC4647}"/>
              </a:ext>
            </a:extLst>
          </p:cNvPr>
          <p:cNvSpPr/>
          <p:nvPr/>
        </p:nvSpPr>
        <p:spPr>
          <a:xfrm>
            <a:off x="6569908" y="65908"/>
            <a:ext cx="1257300" cy="134482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Pavel</a:t>
            </a:r>
            <a:endParaRPr lang="ru-RU" dirty="0"/>
          </a:p>
        </p:txBody>
      </p:sp>
      <p:sp>
        <p:nvSpPr>
          <p:cNvPr id="57" name="Прямоугольник 56">
            <a:extLst>
              <a:ext uri="{FF2B5EF4-FFF2-40B4-BE49-F238E27FC236}">
                <a16:creationId xmlns:a16="http://schemas.microsoft.com/office/drawing/2014/main" xmlns="" id="{C7505FC9-4B13-445C-BB21-184CC2F5D85D}"/>
              </a:ext>
            </a:extLst>
          </p:cNvPr>
          <p:cNvSpPr/>
          <p:nvPr/>
        </p:nvSpPr>
        <p:spPr>
          <a:xfrm>
            <a:off x="8127894" y="0"/>
            <a:ext cx="1400781" cy="134482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Lubov</a:t>
            </a:r>
            <a:endParaRPr lang="ru-RU" dirty="0"/>
          </a:p>
        </p:txBody>
      </p:sp>
      <p:sp>
        <p:nvSpPr>
          <p:cNvPr id="58" name="Прямоугольник 57">
            <a:extLst>
              <a:ext uri="{FF2B5EF4-FFF2-40B4-BE49-F238E27FC236}">
                <a16:creationId xmlns:a16="http://schemas.microsoft.com/office/drawing/2014/main" xmlns="" id="{BD6932AA-438E-4AFA-93A5-24EB5B68ABD4}"/>
              </a:ext>
            </a:extLst>
          </p:cNvPr>
          <p:cNvSpPr/>
          <p:nvPr/>
        </p:nvSpPr>
        <p:spPr>
          <a:xfrm>
            <a:off x="5255297" y="959148"/>
            <a:ext cx="1314611" cy="245486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Elena</a:t>
            </a:r>
            <a:endParaRPr lang="ru-RU" dirty="0"/>
          </a:p>
        </p:txBody>
      </p:sp>
      <p:sp>
        <p:nvSpPr>
          <p:cNvPr id="59" name="Прямоугольник 58">
            <a:extLst>
              <a:ext uri="{FF2B5EF4-FFF2-40B4-BE49-F238E27FC236}">
                <a16:creationId xmlns:a16="http://schemas.microsoft.com/office/drawing/2014/main" xmlns="" id="{9A18E18C-1C40-4C20-B4DF-CAC8D488EA34}"/>
              </a:ext>
            </a:extLst>
          </p:cNvPr>
          <p:cNvSpPr/>
          <p:nvPr/>
        </p:nvSpPr>
        <p:spPr>
          <a:xfrm>
            <a:off x="9616009" y="2433216"/>
            <a:ext cx="1033364" cy="190194"/>
          </a:xfrm>
          <a:prstGeom prst="rect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Tatyana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4252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38FC8A40-D49C-4854-8873-677BFCE45DE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5A5F3AA-D6F2-423C-8D34-5937D65935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Anton`s sister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41D5FFB2-A11A-4BC5-BFDA-543A6B9616B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64" t="19698" r="37230" b="12873"/>
          <a:stretch/>
        </p:blipFill>
        <p:spPr>
          <a:xfrm>
            <a:off x="7122694" y="709864"/>
            <a:ext cx="3573379" cy="5024224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38D2CF2F-D7E7-42F5-8774-1A2FA27B501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bg1"/>
                </a:solidFill>
              </a:rPr>
              <a:t>M</a:t>
            </a:r>
            <a:r>
              <a:rPr lang="en-US" sz="2000" dirty="0" smtClean="0">
                <a:solidFill>
                  <a:schemeClr val="bg1"/>
                </a:solidFill>
              </a:rPr>
              <a:t>y </a:t>
            </a:r>
            <a:r>
              <a:rPr lang="en-US" sz="2000" dirty="0">
                <a:solidFill>
                  <a:schemeClr val="bg1"/>
                </a:solidFill>
              </a:rPr>
              <a:t>sister's name is Sasha. </a:t>
            </a:r>
            <a:r>
              <a:rPr lang="en-US" sz="2000" dirty="0" smtClean="0">
                <a:solidFill>
                  <a:schemeClr val="bg1"/>
                </a:solidFill>
              </a:rPr>
              <a:t>My </a:t>
            </a:r>
            <a:r>
              <a:rPr lang="en-US" sz="2000" dirty="0">
                <a:solidFill>
                  <a:schemeClr val="bg1"/>
                </a:solidFill>
              </a:rPr>
              <a:t>sister </a:t>
            </a:r>
            <a:r>
              <a:rPr lang="en-US" sz="2000" dirty="0" smtClean="0">
                <a:solidFill>
                  <a:schemeClr val="bg1"/>
                </a:solidFill>
              </a:rPr>
              <a:t>is very </a:t>
            </a:r>
            <a:r>
              <a:rPr lang="en-US" sz="2000" dirty="0">
                <a:solidFill>
                  <a:schemeClr val="bg1"/>
                </a:solidFill>
              </a:rPr>
              <a:t>little, with very short </a:t>
            </a:r>
            <a:r>
              <a:rPr lang="en-US" sz="2000" dirty="0" smtClean="0">
                <a:solidFill>
                  <a:schemeClr val="bg1"/>
                </a:solidFill>
              </a:rPr>
              <a:t>hair</a:t>
            </a:r>
            <a:r>
              <a:rPr lang="en-US" sz="2000" dirty="0">
                <a:solidFill>
                  <a:schemeClr val="bg1"/>
                </a:solidFill>
              </a:rPr>
              <a:t>. She </a:t>
            </a:r>
            <a:r>
              <a:rPr lang="en-US" sz="2000" dirty="0" smtClean="0">
                <a:solidFill>
                  <a:schemeClr val="bg1"/>
                </a:solidFill>
              </a:rPr>
              <a:t>likes </a:t>
            </a:r>
            <a:r>
              <a:rPr lang="en-US" sz="2000" dirty="0">
                <a:solidFill>
                  <a:schemeClr val="bg1"/>
                </a:solidFill>
              </a:rPr>
              <a:t>to play games </a:t>
            </a:r>
            <a:r>
              <a:rPr lang="en-US" sz="2000" dirty="0" smtClean="0">
                <a:solidFill>
                  <a:schemeClr val="bg1"/>
                </a:solidFill>
              </a:rPr>
              <a:t>with </a:t>
            </a:r>
            <a:r>
              <a:rPr lang="en-US" sz="2000" dirty="0">
                <a:solidFill>
                  <a:schemeClr val="bg1"/>
                </a:solidFill>
              </a:rPr>
              <a:t>me. We love </a:t>
            </a:r>
            <a:r>
              <a:rPr lang="en-US" sz="2000" dirty="0" smtClean="0">
                <a:solidFill>
                  <a:schemeClr val="bg1"/>
                </a:solidFill>
              </a:rPr>
              <a:t>watching </a:t>
            </a:r>
            <a:r>
              <a:rPr lang="en-US" sz="2000" dirty="0">
                <a:solidFill>
                  <a:schemeClr val="bg1"/>
                </a:solidFill>
              </a:rPr>
              <a:t>TV. </a:t>
            </a:r>
            <a:r>
              <a:rPr lang="en-US" sz="2000" dirty="0" smtClean="0">
                <a:solidFill>
                  <a:schemeClr val="bg1"/>
                </a:solidFill>
              </a:rPr>
              <a:t>She </a:t>
            </a:r>
            <a:r>
              <a:rPr lang="en-US" sz="2000" dirty="0">
                <a:solidFill>
                  <a:schemeClr val="bg1"/>
                </a:solidFill>
              </a:rPr>
              <a:t>makes me 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>
                <a:solidFill>
                  <a:schemeClr val="bg1"/>
                </a:solidFill>
              </a:rPr>
              <a:t>very happy.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714399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B6865541-7D04-4419-BBFF-8373A308754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644FB0C-E5E6-4723-A79B-B280DE1EEB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Anton`s mother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27D2D7DB-D913-44A3-B8B9-EBE1BC19031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7164" y="457200"/>
            <a:ext cx="5501846" cy="5501846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6CCECEDA-40A6-486A-AD30-9EF138479D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344386" cy="4908884"/>
          </a:xfrm>
        </p:spPr>
        <p:txBody>
          <a:bodyPr>
            <a:norm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M</a:t>
            </a:r>
            <a:r>
              <a:rPr lang="en-US" sz="2000" dirty="0" smtClean="0">
                <a:solidFill>
                  <a:schemeClr val="bg1"/>
                </a:solidFill>
              </a:rPr>
              <a:t>y </a:t>
            </a:r>
            <a:r>
              <a:rPr lang="en-US" sz="2000" dirty="0">
                <a:solidFill>
                  <a:schemeClr val="bg1"/>
                </a:solidFill>
              </a:rPr>
              <a:t>mom's name is Tatyana. </a:t>
            </a:r>
            <a:r>
              <a:rPr lang="en-US" sz="2000" dirty="0" smtClean="0">
                <a:solidFill>
                  <a:schemeClr val="bg1"/>
                </a:solidFill>
              </a:rPr>
              <a:t>My </a:t>
            </a:r>
            <a:r>
              <a:rPr lang="en-US" sz="2000" dirty="0">
                <a:solidFill>
                  <a:schemeClr val="bg1"/>
                </a:solidFill>
              </a:rPr>
              <a:t>mother is of medium height, with blonde hair (in the photo </a:t>
            </a:r>
            <a:r>
              <a:rPr lang="en-US" sz="2000" dirty="0" smtClean="0">
                <a:solidFill>
                  <a:schemeClr val="bg1"/>
                </a:solidFill>
              </a:rPr>
              <a:t>it is dyed</a:t>
            </a:r>
            <a:r>
              <a:rPr lang="en-US" sz="2000" dirty="0">
                <a:solidFill>
                  <a:schemeClr val="bg1"/>
                </a:solidFill>
              </a:rPr>
              <a:t>)</a:t>
            </a:r>
            <a:r>
              <a:rPr lang="ru-RU" sz="2000" dirty="0">
                <a:solidFill>
                  <a:schemeClr val="bg1"/>
                </a:solidFill>
              </a:rPr>
              <a:t>. </a:t>
            </a:r>
            <a:r>
              <a:rPr lang="en-US" sz="2000" dirty="0">
                <a:solidFill>
                  <a:schemeClr val="bg1"/>
                </a:solidFill>
              </a:rPr>
              <a:t>B</a:t>
            </a:r>
            <a:r>
              <a:rPr lang="en-US" sz="2000" dirty="0" smtClean="0">
                <a:solidFill>
                  <a:schemeClr val="bg1"/>
                </a:solidFill>
              </a:rPr>
              <a:t>ut </a:t>
            </a:r>
            <a:r>
              <a:rPr lang="en-US" sz="2000" dirty="0">
                <a:solidFill>
                  <a:schemeClr val="bg1"/>
                </a:solidFill>
              </a:rPr>
              <a:t>the blonde hair is also not natural</a:t>
            </a:r>
            <a:r>
              <a:rPr lang="ru-RU" sz="2000" dirty="0">
                <a:solidFill>
                  <a:schemeClr val="bg1"/>
                </a:solidFill>
              </a:rPr>
              <a:t>.</a:t>
            </a:r>
            <a:r>
              <a:rPr lang="en-US" sz="2000" dirty="0">
                <a:solidFill>
                  <a:schemeClr val="bg1"/>
                </a:solidFill>
              </a:rPr>
              <a:t> She </a:t>
            </a:r>
            <a:r>
              <a:rPr lang="en-US" sz="2000" dirty="0" smtClean="0">
                <a:solidFill>
                  <a:schemeClr val="bg1"/>
                </a:solidFill>
              </a:rPr>
              <a:t>likes </a:t>
            </a:r>
            <a:r>
              <a:rPr lang="en-US" sz="2000" dirty="0">
                <a:solidFill>
                  <a:schemeClr val="bg1"/>
                </a:solidFill>
              </a:rPr>
              <a:t>to cook and </a:t>
            </a:r>
            <a:r>
              <a:rPr lang="en-US" sz="2000" dirty="0" smtClean="0">
                <a:solidFill>
                  <a:schemeClr val="bg1"/>
                </a:solidFill>
              </a:rPr>
              <a:t>do sports.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07600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D5C09429-71C7-4728-8F2E-F7AF59B2A16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3065AE7-941B-4722-A948-742CB39462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Anton`s father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41FE9982-58CF-405A-9CC0-2A2DC9C1FDB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4784" y="889301"/>
            <a:ext cx="3932237" cy="4795790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126AA29-52F8-4CAF-A1B6-E47EED84EFF2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M</a:t>
            </a:r>
            <a:r>
              <a:rPr lang="en-US" sz="2000" dirty="0" smtClean="0">
                <a:solidFill>
                  <a:schemeClr val="bg1"/>
                </a:solidFill>
              </a:rPr>
              <a:t>y </a:t>
            </a:r>
            <a:r>
              <a:rPr lang="en-US" sz="2000" dirty="0">
                <a:solidFill>
                  <a:schemeClr val="bg1"/>
                </a:solidFill>
              </a:rPr>
              <a:t>dad's name is Sergey. </a:t>
            </a:r>
            <a:r>
              <a:rPr lang="en-US" sz="2000" dirty="0" smtClean="0">
                <a:solidFill>
                  <a:schemeClr val="bg1"/>
                </a:solidFill>
              </a:rPr>
              <a:t>My </a:t>
            </a:r>
            <a:r>
              <a:rPr lang="en-US" sz="2000" dirty="0">
                <a:solidFill>
                  <a:schemeClr val="bg1"/>
                </a:solidFill>
              </a:rPr>
              <a:t>father is of medium height, with very short </a:t>
            </a:r>
            <a:r>
              <a:rPr lang="en-US" sz="2000" dirty="0" smtClean="0">
                <a:solidFill>
                  <a:schemeClr val="bg1"/>
                </a:solidFill>
              </a:rPr>
              <a:t>hair</a:t>
            </a:r>
            <a:r>
              <a:rPr lang="en-US" sz="2000" dirty="0">
                <a:solidFill>
                  <a:schemeClr val="bg1"/>
                </a:solidFill>
              </a:rPr>
              <a:t>. He </a:t>
            </a:r>
            <a:r>
              <a:rPr lang="en-US" sz="2000" dirty="0" smtClean="0">
                <a:solidFill>
                  <a:schemeClr val="bg1"/>
                </a:solidFill>
              </a:rPr>
              <a:t>likes </a:t>
            </a:r>
            <a:r>
              <a:rPr lang="en-US" sz="2000" dirty="0" err="1" smtClean="0">
                <a:solidFill>
                  <a:schemeClr val="bg1"/>
                </a:solidFill>
              </a:rPr>
              <a:t>strikeball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>
                <a:solidFill>
                  <a:schemeClr val="bg1"/>
                </a:solidFill>
              </a:rPr>
              <a:t>and videogames. We love to cook on the grill.</a:t>
            </a:r>
            <a:r>
              <a:rPr lang="ru-RU" sz="2000" dirty="0">
                <a:solidFill>
                  <a:schemeClr val="bg1"/>
                </a:solidFill>
              </a:rPr>
              <a:t> </a:t>
            </a:r>
            <a:r>
              <a:rPr lang="en-US" sz="2000" dirty="0">
                <a:solidFill>
                  <a:schemeClr val="bg1"/>
                </a:solidFill>
              </a:rPr>
              <a:t>He makes a very tasty kebab.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5883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981E2E6A-6386-435A-8856-46439BB1E5C7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8996144-9BCE-4D18-A147-E6E58692AA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Anton`s grandma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DC594579-3950-4C24-9DC3-F064B03685A5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20" b="10520"/>
          <a:stretch>
            <a:fillRect/>
          </a:stretch>
        </p:blipFill>
        <p:spPr/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979ABE09-6CBA-47CF-AFB8-922C8B14499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M</a:t>
            </a:r>
            <a:r>
              <a:rPr lang="en-US" sz="2000" dirty="0" smtClean="0">
                <a:solidFill>
                  <a:schemeClr val="bg1"/>
                </a:solidFill>
              </a:rPr>
              <a:t>y </a:t>
            </a:r>
            <a:r>
              <a:rPr lang="en-US" sz="2000" dirty="0">
                <a:solidFill>
                  <a:schemeClr val="bg1"/>
                </a:solidFill>
              </a:rPr>
              <a:t>grandma's name is Elena. </a:t>
            </a:r>
            <a:r>
              <a:rPr lang="en-US" sz="2000" dirty="0" smtClean="0">
                <a:solidFill>
                  <a:schemeClr val="bg1"/>
                </a:solidFill>
              </a:rPr>
              <a:t>My </a:t>
            </a:r>
            <a:r>
              <a:rPr lang="en-US" sz="2000" dirty="0">
                <a:solidFill>
                  <a:schemeClr val="bg1"/>
                </a:solidFill>
              </a:rPr>
              <a:t>grandma is of medium height, with not very long</a:t>
            </a:r>
            <a:r>
              <a:rPr lang="ru-RU" sz="2000" dirty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chemeClr val="bg1"/>
                </a:solidFill>
              </a:rPr>
              <a:t>hair</a:t>
            </a:r>
            <a:r>
              <a:rPr lang="en-US" sz="2000" dirty="0">
                <a:solidFill>
                  <a:schemeClr val="bg1"/>
                </a:solidFill>
              </a:rPr>
              <a:t>. She </a:t>
            </a:r>
            <a:r>
              <a:rPr lang="en-US" sz="2000" dirty="0" smtClean="0">
                <a:solidFill>
                  <a:schemeClr val="bg1"/>
                </a:solidFill>
              </a:rPr>
              <a:t>cooks </a:t>
            </a:r>
            <a:r>
              <a:rPr lang="en-US" sz="2000" dirty="0">
                <a:solidFill>
                  <a:schemeClr val="bg1"/>
                </a:solidFill>
              </a:rPr>
              <a:t>very tasty.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15930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BE1BF3B2-C6AA-4A79-841F-9A66BE9040DF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AB26561-BEC2-4F17-89BB-A80CCA718A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Anton`s  uncle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A2B75DA7-3AE2-4247-B7C9-EEB658674521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n-US" sz="2000" dirty="0">
                <a:solidFill>
                  <a:schemeClr val="bg1"/>
                </a:solidFill>
              </a:rPr>
              <a:t>M</a:t>
            </a:r>
            <a:r>
              <a:rPr lang="en-US" sz="2000" dirty="0" smtClean="0">
                <a:solidFill>
                  <a:schemeClr val="bg1"/>
                </a:solidFill>
              </a:rPr>
              <a:t>y </a:t>
            </a:r>
            <a:r>
              <a:rPr lang="en-US" sz="2000" dirty="0">
                <a:solidFill>
                  <a:schemeClr val="bg1"/>
                </a:solidFill>
              </a:rPr>
              <a:t>uncle's name is Andrey. </a:t>
            </a:r>
            <a:r>
              <a:rPr lang="en-US" sz="2000" dirty="0" smtClean="0">
                <a:solidFill>
                  <a:schemeClr val="bg1"/>
                </a:solidFill>
              </a:rPr>
              <a:t>My </a:t>
            </a:r>
            <a:r>
              <a:rPr lang="en-US" sz="2000" dirty="0">
                <a:solidFill>
                  <a:schemeClr val="bg1"/>
                </a:solidFill>
              </a:rPr>
              <a:t>uncle is of medium height, with not long </a:t>
            </a:r>
            <a:r>
              <a:rPr lang="en-US" sz="2000" dirty="0" smtClean="0">
                <a:solidFill>
                  <a:schemeClr val="bg1"/>
                </a:solidFill>
              </a:rPr>
              <a:t>hair</a:t>
            </a:r>
            <a:r>
              <a:rPr lang="en-US" sz="2000" dirty="0">
                <a:solidFill>
                  <a:schemeClr val="bg1"/>
                </a:solidFill>
              </a:rPr>
              <a:t>. He </a:t>
            </a:r>
            <a:r>
              <a:rPr lang="en-US" sz="2000" dirty="0" smtClean="0">
                <a:solidFill>
                  <a:schemeClr val="bg1"/>
                </a:solidFill>
              </a:rPr>
              <a:t>likes </a:t>
            </a:r>
            <a:r>
              <a:rPr lang="en-US" sz="2000" dirty="0">
                <a:solidFill>
                  <a:schemeClr val="bg1"/>
                </a:solidFill>
              </a:rPr>
              <a:t>videogames and serials.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xmlns="" id="{6B75FD1E-D5A3-4C04-AB1A-F27D1B0D2F45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680" b="23680"/>
          <a:stretch>
            <a:fillRect/>
          </a:stretch>
        </p:blipFill>
        <p:spPr>
          <a:xfrm flipH="1">
            <a:off x="14351251" y="4935355"/>
            <a:ext cx="5863500" cy="45719"/>
          </a:xfr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xmlns="" id="{6AE8D335-8C5C-4ACF-824D-3DCE515FFE2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3568" y="255373"/>
            <a:ext cx="4064000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06244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2FD66649-4C13-412E-8132-6656B24F2FB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D5C1C45-3AC5-4136-ACDF-ACA0051905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Anton`s </a:t>
            </a:r>
            <a:r>
              <a:rPr lang="en-US" dirty="0" smtClean="0">
                <a:solidFill>
                  <a:schemeClr val="bg1"/>
                </a:solidFill>
              </a:rPr>
              <a:t> aunt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C5423998-FCD3-4C5E-9AD5-77C3D31EFD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 flipV="1">
            <a:off x="6565735" y="348581"/>
            <a:ext cx="3932235" cy="5242985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F28D2BA8-64EA-45AC-A485-E328B9324C7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bg1"/>
                </a:solidFill>
              </a:rPr>
              <a:t>M</a:t>
            </a:r>
            <a:r>
              <a:rPr lang="en-US" sz="2000" dirty="0" smtClean="0">
                <a:solidFill>
                  <a:schemeClr val="bg1"/>
                </a:solidFill>
              </a:rPr>
              <a:t>y </a:t>
            </a:r>
            <a:r>
              <a:rPr lang="en-US" sz="2000" dirty="0">
                <a:solidFill>
                  <a:schemeClr val="bg1"/>
                </a:solidFill>
              </a:rPr>
              <a:t>aunt's name is Tatyana, like</a:t>
            </a:r>
            <a:r>
              <a:rPr lang="ru-RU" sz="2000" dirty="0">
                <a:solidFill>
                  <a:schemeClr val="bg1"/>
                </a:solidFill>
              </a:rPr>
              <a:t> </a:t>
            </a:r>
            <a:r>
              <a:rPr lang="en-US" sz="2000" dirty="0">
                <a:solidFill>
                  <a:schemeClr val="bg1"/>
                </a:solidFill>
              </a:rPr>
              <a:t>my mother . </a:t>
            </a:r>
            <a:r>
              <a:rPr lang="en-US" sz="2000" dirty="0" smtClean="0">
                <a:solidFill>
                  <a:schemeClr val="bg1"/>
                </a:solidFill>
              </a:rPr>
              <a:t>My </a:t>
            </a:r>
            <a:r>
              <a:rPr lang="en-US" sz="2000" dirty="0">
                <a:solidFill>
                  <a:schemeClr val="bg1"/>
                </a:solidFill>
              </a:rPr>
              <a:t>aunt is of medium height, with not very long </a:t>
            </a:r>
            <a:r>
              <a:rPr lang="en-US" sz="2000" dirty="0" smtClean="0">
                <a:solidFill>
                  <a:schemeClr val="bg1"/>
                </a:solidFill>
              </a:rPr>
              <a:t>hair</a:t>
            </a:r>
            <a:r>
              <a:rPr lang="en-US" sz="2000" dirty="0">
                <a:solidFill>
                  <a:schemeClr val="bg1"/>
                </a:solidFill>
              </a:rPr>
              <a:t>. She </a:t>
            </a:r>
            <a:r>
              <a:rPr lang="en-US" sz="2000" dirty="0" smtClean="0">
                <a:solidFill>
                  <a:schemeClr val="bg1"/>
                </a:solidFill>
              </a:rPr>
              <a:t>likes </a:t>
            </a:r>
            <a:r>
              <a:rPr lang="en-US" sz="2000" dirty="0">
                <a:solidFill>
                  <a:schemeClr val="bg1"/>
                </a:solidFill>
              </a:rPr>
              <a:t>to read.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40305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D78B6419-BF60-43E5-8979-C2F049BBAE79}"/>
              </a:ext>
            </a:extLst>
          </p:cNvPr>
          <p:cNvSpPr/>
          <p:nvPr/>
        </p:nvSpPr>
        <p:spPr>
          <a:xfrm>
            <a:off x="1" y="1"/>
            <a:ext cx="12192000" cy="685800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2911903-8799-4576-A624-54C91FE97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Anton`s grandma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xmlns="" id="{AC678840-B6A2-48B0-9C5D-AF441F290E5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 flipV="1">
            <a:off x="6568667" y="348748"/>
            <a:ext cx="4380070" cy="5834715"/>
          </a:xfrm>
        </p:spPr>
      </p:pic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9792B90D-1532-482B-9C31-DFDC7A2CBF9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000" dirty="0">
                <a:solidFill>
                  <a:schemeClr val="bg1"/>
                </a:solidFill>
              </a:rPr>
              <a:t>M</a:t>
            </a:r>
            <a:r>
              <a:rPr lang="en-US" sz="2000" dirty="0" smtClean="0">
                <a:solidFill>
                  <a:schemeClr val="bg1"/>
                </a:solidFill>
              </a:rPr>
              <a:t>y </a:t>
            </a:r>
            <a:r>
              <a:rPr lang="en-US" sz="2000" dirty="0">
                <a:solidFill>
                  <a:schemeClr val="bg1"/>
                </a:solidFill>
              </a:rPr>
              <a:t>grandma's name is </a:t>
            </a:r>
            <a:r>
              <a:rPr lang="en-US" sz="2000" dirty="0" err="1">
                <a:solidFill>
                  <a:schemeClr val="bg1"/>
                </a:solidFill>
              </a:rPr>
              <a:t>Lubov</a:t>
            </a:r>
            <a:r>
              <a:rPr lang="en-US" sz="2000" dirty="0">
                <a:solidFill>
                  <a:schemeClr val="bg1"/>
                </a:solidFill>
              </a:rPr>
              <a:t>. </a:t>
            </a:r>
            <a:r>
              <a:rPr lang="en-US" sz="2000" dirty="0" smtClean="0">
                <a:solidFill>
                  <a:schemeClr val="bg1"/>
                </a:solidFill>
              </a:rPr>
              <a:t>My </a:t>
            </a:r>
            <a:r>
              <a:rPr lang="en-US" sz="2000" dirty="0">
                <a:solidFill>
                  <a:schemeClr val="bg1"/>
                </a:solidFill>
              </a:rPr>
              <a:t>grandma is of medium height, with not very long </a:t>
            </a:r>
            <a:r>
              <a:rPr lang="en-US" sz="2000" dirty="0" smtClean="0">
                <a:solidFill>
                  <a:schemeClr val="bg1"/>
                </a:solidFill>
              </a:rPr>
              <a:t>hair</a:t>
            </a:r>
            <a:r>
              <a:rPr lang="en-US" sz="2000" dirty="0">
                <a:solidFill>
                  <a:schemeClr val="bg1"/>
                </a:solidFill>
              </a:rPr>
              <a:t>. She </a:t>
            </a:r>
            <a:r>
              <a:rPr lang="en-US" sz="2000" dirty="0" smtClean="0">
                <a:solidFill>
                  <a:schemeClr val="bg1"/>
                </a:solidFill>
              </a:rPr>
              <a:t>cooks </a:t>
            </a:r>
            <a:r>
              <a:rPr lang="en-US" sz="2000" dirty="0">
                <a:solidFill>
                  <a:schemeClr val="bg1"/>
                </a:solidFill>
              </a:rPr>
              <a:t>very tasty. I </a:t>
            </a:r>
            <a:r>
              <a:rPr lang="en-US" sz="2000" dirty="0" smtClean="0">
                <a:solidFill>
                  <a:schemeClr val="bg1"/>
                </a:solidFill>
              </a:rPr>
              <a:t>love her very much.</a:t>
            </a:r>
            <a:endParaRPr lang="en-US" sz="2000" dirty="0">
              <a:solidFill>
                <a:schemeClr val="bg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7793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292</Words>
  <Application>Microsoft Office PowerPoint</Application>
  <PresentationFormat>Произвольный</PresentationFormat>
  <Paragraphs>33</Paragraphs>
  <Slides>10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My family</vt:lpstr>
      <vt:lpstr>My Family Tree</vt:lpstr>
      <vt:lpstr>Anton`s sister</vt:lpstr>
      <vt:lpstr>Anton`s mother</vt:lpstr>
      <vt:lpstr>Anton`s father</vt:lpstr>
      <vt:lpstr>Anton`s grandma</vt:lpstr>
      <vt:lpstr>Anton`s  uncle</vt:lpstr>
      <vt:lpstr>Anton`s  aunt</vt:lpstr>
      <vt:lpstr>Anton`s grandma</vt:lpstr>
      <vt:lpstr>Anton`s grandpa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 family</dc:title>
  <dc:creator> </dc:creator>
  <cp:lastModifiedBy>Пользователь</cp:lastModifiedBy>
  <cp:revision>24</cp:revision>
  <dcterms:created xsi:type="dcterms:W3CDTF">2020-09-02T12:59:36Z</dcterms:created>
  <dcterms:modified xsi:type="dcterms:W3CDTF">2021-06-09T15:09:46Z</dcterms:modified>
</cp:coreProperties>
</file>