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5" r:id="rId8"/>
    <p:sldId id="266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90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05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2421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68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1134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94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102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7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26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54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649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358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54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67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0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8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60A17-7C50-464C-B1DC-13CFD999152F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C7C931-6A0E-4D8D-B95D-367AE7818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97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0303" y="1804946"/>
            <a:ext cx="8261405" cy="2245890"/>
          </a:xfrm>
        </p:spPr>
        <p:txBody>
          <a:bodyPr/>
          <a:lstStyle/>
          <a:p>
            <a:r>
              <a:rPr lang="ru-RU" dirty="0" smtClean="0"/>
              <a:t>ЗОЖ В СТАРШЕЙ ГРУППЕ</a:t>
            </a:r>
            <a:br>
              <a:rPr lang="ru-RU" dirty="0" smtClean="0"/>
            </a:br>
            <a:r>
              <a:rPr lang="ru-RU" dirty="0" smtClean="0"/>
              <a:t>«Здоровье и человек».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993419"/>
            <a:ext cx="9871250" cy="93825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ПОДГОТОВИЛА: ЕФРЕМЕНКОВА Н.В.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22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543" y="1"/>
            <a:ext cx="10789257" cy="14521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Чтоб здоровье сохранить и здоровье укрепить, знает вся моя семья – должен быть режим у дня.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2149"/>
            <a:ext cx="12356326" cy="534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24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0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4174" y="609600"/>
            <a:ext cx="6689828" cy="91705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Пословицы о спорте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56829" cy="693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637" y="214686"/>
            <a:ext cx="2751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, serif"/>
              </a:rPr>
              <a:t>Ускользает как живое,</a:t>
            </a:r>
            <a:br>
              <a:rPr lang="ru-RU" dirty="0" smtClean="0">
                <a:latin typeface="Times New Roman, serif"/>
              </a:rPr>
            </a:br>
            <a:r>
              <a:rPr lang="ru-RU" dirty="0" smtClean="0">
                <a:latin typeface="Times New Roman, serif"/>
              </a:rPr>
              <a:t>Очень юркое такое.</a:t>
            </a:r>
            <a:br>
              <a:rPr lang="ru-RU" dirty="0" smtClean="0">
                <a:latin typeface="Times New Roman, serif"/>
              </a:rPr>
            </a:br>
            <a:r>
              <a:rPr lang="ru-RU" dirty="0" smtClean="0">
                <a:latin typeface="Times New Roman, serif"/>
              </a:rPr>
              <a:t>Белой пеной пенится,</a:t>
            </a:r>
            <a:br>
              <a:rPr lang="ru-RU" dirty="0" smtClean="0">
                <a:latin typeface="Times New Roman, serif"/>
              </a:rPr>
            </a:br>
            <a:r>
              <a:rPr lang="ru-RU" dirty="0" smtClean="0">
                <a:latin typeface="Times New Roman, serif"/>
              </a:rPr>
              <a:t>Руки мыть не ленится.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98" y="1415015"/>
            <a:ext cx="3172505" cy="19881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59826" y="294198"/>
            <a:ext cx="3061252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28"/>
              </a:lnSpc>
            </a:pPr>
            <a:r>
              <a:rPr lang="ru-RU" dirty="0" smtClean="0">
                <a:effectLst/>
                <a:latin typeface="Times New Roman, serif"/>
              </a:rPr>
              <a:t>Резинка </a:t>
            </a:r>
            <a:r>
              <a:rPr lang="ru-RU" dirty="0" err="1" smtClean="0">
                <a:effectLst/>
                <a:latin typeface="Times New Roman, serif"/>
              </a:rPr>
              <a:t>Акулинка</a:t>
            </a:r>
            <a:r>
              <a:rPr lang="ru-RU" dirty="0" smtClean="0">
                <a:effectLst/>
                <a:latin typeface="Times New Roman, serif"/>
              </a:rPr>
              <a:t>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Пошла гулять по спинке.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И пока она гуляла,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Спинка розовою стала.</a:t>
            </a:r>
            <a:endParaRPr lang="ru-RU" dirty="0"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557" y="1415016"/>
            <a:ext cx="2941982" cy="17200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7222" y="3252084"/>
            <a:ext cx="330774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28"/>
              </a:lnSpc>
            </a:pPr>
            <a:r>
              <a:rPr lang="ru-RU" dirty="0" smtClean="0">
                <a:effectLst/>
                <a:latin typeface="Times New Roman, serif"/>
              </a:rPr>
              <a:t>Там, где губка не осилит,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Не домоет, не </a:t>
            </a:r>
            <a:r>
              <a:rPr lang="ru-RU" dirty="0" err="1" smtClean="0">
                <a:effectLst/>
                <a:latin typeface="Times New Roman, serif"/>
              </a:rPr>
              <a:t>домылит</a:t>
            </a:r>
            <a:r>
              <a:rPr lang="ru-RU" dirty="0" smtClean="0">
                <a:effectLst/>
                <a:latin typeface="Times New Roman, serif"/>
              </a:rPr>
              <a:t>,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На себя я труд беру: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Пятки, локти с мылом тру,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И коленки оттираю, </a:t>
            </a:r>
            <a:br>
              <a:rPr lang="ru-RU" dirty="0" smtClean="0">
                <a:effectLst/>
                <a:latin typeface="Times New Roman, serif"/>
              </a:rPr>
            </a:br>
            <a:r>
              <a:rPr lang="ru-RU" dirty="0" smtClean="0">
                <a:effectLst/>
                <a:latin typeface="Times New Roman, serif"/>
              </a:rPr>
              <a:t>Ничего не забываю.</a:t>
            </a:r>
            <a:endParaRPr lang="ru-RU" dirty="0">
              <a:effectLst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24" y="4652467"/>
            <a:ext cx="2762177" cy="207163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559825" y="3252084"/>
            <a:ext cx="33077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Вытираю я, стараюсь,</a:t>
            </a:r>
          </a:p>
          <a:p>
            <a:r>
              <a:rPr lang="ru-RU" dirty="0" smtClean="0"/>
              <a:t>После бани паренька.</a:t>
            </a:r>
          </a:p>
          <a:p>
            <a:r>
              <a:rPr lang="ru-RU" dirty="0" smtClean="0"/>
              <a:t>Все намокло, все измялось -</a:t>
            </a:r>
          </a:p>
          <a:p>
            <a:r>
              <a:rPr lang="ru-RU" dirty="0" smtClean="0"/>
              <a:t>Нет сухого уголка.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825" y="4652467"/>
            <a:ext cx="2854518" cy="207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4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202" y="636104"/>
            <a:ext cx="35303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Костяная спинка, </a:t>
            </a:r>
          </a:p>
          <a:p>
            <a:r>
              <a:rPr lang="ru-RU" dirty="0" smtClean="0"/>
              <a:t>Жесткая щетинка, </a:t>
            </a:r>
          </a:p>
          <a:p>
            <a:r>
              <a:rPr lang="ru-RU" dirty="0" smtClean="0"/>
              <a:t>С</a:t>
            </a:r>
            <a:r>
              <a:rPr lang="ru-RU" dirty="0"/>
              <a:t> </a:t>
            </a:r>
            <a:r>
              <a:rPr lang="ru-RU" dirty="0" smtClean="0"/>
              <a:t>мятной пастой дружит, </a:t>
            </a:r>
          </a:p>
          <a:p>
            <a:r>
              <a:rPr lang="ru-RU" dirty="0" smtClean="0"/>
              <a:t>Нам усердно служит.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03" y="2032221"/>
            <a:ext cx="3824577" cy="40233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83033" y="636104"/>
            <a:ext cx="3760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Целых 25 зубков, </a:t>
            </a:r>
          </a:p>
          <a:p>
            <a:r>
              <a:rPr lang="ru-RU" dirty="0" smtClean="0"/>
              <a:t>Для кудрей и хохолков.</a:t>
            </a:r>
          </a:p>
          <a:p>
            <a:r>
              <a:rPr lang="ru-RU" dirty="0" smtClean="0"/>
              <a:t>И под каждым, под зубком – </a:t>
            </a:r>
          </a:p>
          <a:p>
            <a:r>
              <a:rPr lang="ru-RU" dirty="0" smtClean="0"/>
              <a:t>Лягут волосы рядком.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22" y="2032221"/>
            <a:ext cx="5364480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4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8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8394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</TotalTime>
  <Words>69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Roman, serif</vt:lpstr>
      <vt:lpstr>Trebuchet MS</vt:lpstr>
      <vt:lpstr>Wingdings 3</vt:lpstr>
      <vt:lpstr>Аспект</vt:lpstr>
      <vt:lpstr>ЗОЖ В СТАРШЕЙ ГРУППЕ «Здоровье и человек». </vt:lpstr>
      <vt:lpstr>Чтоб здоровье сохранить и здоровье укрепить, знает вся моя семья – должен быть режим у дня.</vt:lpstr>
      <vt:lpstr>Презентация PowerPoint</vt:lpstr>
      <vt:lpstr>Пословицы о спорте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ЗОЖ В СТАРШЕЙ ГРУППЕ</dc:title>
  <dc:creator>Ефременковы</dc:creator>
  <cp:lastModifiedBy>Ефременковы</cp:lastModifiedBy>
  <cp:revision>9</cp:revision>
  <dcterms:created xsi:type="dcterms:W3CDTF">2021-05-30T16:31:24Z</dcterms:created>
  <dcterms:modified xsi:type="dcterms:W3CDTF">2021-06-17T07:53:27Z</dcterms:modified>
</cp:coreProperties>
</file>