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D1727B-0C35-40CE-8048-39D8FF27A1B2}" type="datetimeFigureOut">
              <a:rPr lang="ru-RU" smtClean="0"/>
              <a:pPr/>
              <a:t>20.03.2021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FE9DB8-8377-428D-8B92-71B9E05E894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FE9DB8-8377-428D-8B92-71B9E05E894D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20.03.2021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20.03.2021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20.03.2021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20.03.2021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20.03.2021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Ольга Владимировна\Desktop\ВР 2020-2021\Проекты 2021\13.jpeg"/>
          <p:cNvPicPr>
            <a:picLocks noChangeAspect="1" noChangeArrowheads="1"/>
          </p:cNvPicPr>
          <p:nvPr/>
        </p:nvPicPr>
        <p:blipFill>
          <a:blip r:embed="rId2">
            <a:lum bright="-1000" contrast="-20000"/>
          </a:blip>
          <a:srcRect/>
          <a:stretch>
            <a:fillRect/>
          </a:stretch>
        </p:blipFill>
        <p:spPr bwMode="auto">
          <a:xfrm rot="10800000">
            <a:off x="0" y="0"/>
            <a:ext cx="9144000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 чего зависит дальность полёта бумажного самолётика?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Исследовательский проект ученика 5 Б класса Захарова Константина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Ожидаемый результат от реализации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Я научусь выполнять исследование, обрабатывать экспериментальные данные, выясню, как делать бумажные самолётики, чтоб их полёт был наиболее длинным.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Развитие проекта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1971676"/>
          </a:xfrm>
        </p:spPr>
        <p:txBody>
          <a:bodyPr/>
          <a:lstStyle/>
          <a:p>
            <a:r>
              <a:rPr lang="ru-RU" dirty="0" smtClean="0"/>
              <a:t>Возможно, когда-нибудь я поучаствую в международных соревнованиях по запуску бумажных самолётиков. А пока такие соревнования можно провести у нас в классе среди ребят.</a:t>
            </a:r>
          </a:p>
          <a:p>
            <a:endParaRPr lang="ru-RU" dirty="0" smtClean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3143248"/>
            <a:ext cx="5284793" cy="3519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Выяснить, от чего зависит дальность полёта бумажного самолётика.</a:t>
            </a:r>
          </a:p>
          <a:p>
            <a:endParaRPr lang="ru-RU" dirty="0" smtClean="0"/>
          </a:p>
          <a:p>
            <a:pPr algn="ctr"/>
            <a:r>
              <a:rPr lang="ru-RU" dirty="0" smtClean="0"/>
              <a:t>Задачи</a:t>
            </a:r>
          </a:p>
          <a:p>
            <a:pPr lvl="0"/>
            <a:r>
              <a:rPr lang="ru-RU" dirty="0" smtClean="0"/>
              <a:t>Найти в интернете информацию о различных видах бумажных самолётиков. </a:t>
            </a:r>
          </a:p>
          <a:p>
            <a:pPr lvl="0"/>
            <a:r>
              <a:rPr lang="ru-RU" dirty="0" smtClean="0"/>
              <a:t>Выполнить различные модели самолётиков. </a:t>
            </a:r>
          </a:p>
          <a:p>
            <a:pPr lvl="0"/>
            <a:r>
              <a:rPr lang="ru-RU" dirty="0" smtClean="0"/>
              <a:t>Сформулировать гипотезу исследования.</a:t>
            </a:r>
          </a:p>
          <a:p>
            <a:pPr lvl="0"/>
            <a:r>
              <a:rPr lang="ru-RU" dirty="0" smtClean="0"/>
              <a:t>Провести испытания самолётиков на дальность полёта. </a:t>
            </a:r>
          </a:p>
          <a:p>
            <a:r>
              <a:rPr lang="ru-RU" dirty="0" smtClean="0"/>
              <a:t>Сделать вывод.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 проектной идеи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 smtClean="0"/>
              <a:t>Хоть раз в жизни каждый человек развлекался, складывая и запуская бумажные самолётики. На первый взгляд занятие кажется несерьёзным, но оказалось, что пускание самолетиков – целая наука. Родилась она в 1930 году, когда бумажные самолётики использовались для тестирования новых идей при конструкции реальных самолётов. А спортивные состязания по запусканию самолетиков из бумаги проходят на мировом уровне.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Практическая деятельность по реализации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dirty="0" smtClean="0"/>
              <a:t>Я нашёл в интернете информацию о различных видах бумажных самолётиков: https://www.tavika.ru/2012/04/21.html</a:t>
            </a:r>
          </a:p>
          <a:p>
            <a:pPr>
              <a:buNone/>
            </a:pPr>
            <a:r>
              <a:rPr lang="ru-RU" dirty="0" smtClean="0"/>
              <a:t>    https</a:t>
            </a:r>
            <a:r>
              <a:rPr lang="ru-RU" dirty="0" smtClean="0"/>
              <a:t>://novamett.ru/iz-bumagi/samolet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Практическая деятельность по реализации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8229600" cy="1614486"/>
          </a:xfrm>
        </p:spPr>
        <p:txBody>
          <a:bodyPr/>
          <a:lstStyle/>
          <a:p>
            <a:pPr lvl="0"/>
            <a:r>
              <a:rPr lang="ru-RU" dirty="0" smtClean="0"/>
              <a:t>Для изготовления различных моделей самолётиков мне понадобилась бумага различного качества, ножницы.</a:t>
            </a:r>
          </a:p>
          <a:p>
            <a:pPr lvl="0"/>
            <a:endParaRPr lang="ru-RU" dirty="0" smtClean="0"/>
          </a:p>
          <a:p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3143248"/>
            <a:ext cx="7677219" cy="3433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Практическая деятельность по реализации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dirty="0" smtClean="0"/>
              <a:t>Выдвинул гипотезу </a:t>
            </a:r>
            <a:r>
              <a:rPr lang="ru-RU" dirty="0" smtClean="0"/>
              <a:t>:</a:t>
            </a:r>
            <a:br>
              <a:rPr lang="ru-RU" dirty="0" smtClean="0"/>
            </a:br>
            <a:r>
              <a:rPr lang="ru-RU" dirty="0" smtClean="0"/>
              <a:t>дальность </a:t>
            </a:r>
            <a:r>
              <a:rPr lang="ru-RU" dirty="0" smtClean="0"/>
              <a:t>полёта бумажного самолётика зависит от формы модели, от плотности бумаги.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Практическая деятельность по реализации проекта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1357298"/>
            <a:ext cx="8229600" cy="4525963"/>
          </a:xfrm>
        </p:spPr>
        <p:txBody>
          <a:bodyPr/>
          <a:lstStyle/>
          <a:p>
            <a:pPr lvl="0"/>
            <a:r>
              <a:rPr lang="ru-RU" sz="2000" dirty="0" smtClean="0"/>
              <a:t>Выполнил экспериментальные запуски самолётиков, данные заносил в таблицу</a:t>
            </a:r>
          </a:p>
          <a:p>
            <a:pPr lvl="0"/>
            <a:r>
              <a:rPr lang="ru-RU" dirty="0" smtClean="0"/>
              <a:t> </a:t>
            </a:r>
          </a:p>
          <a:p>
            <a:pPr lvl="0"/>
            <a:endParaRPr lang="ru-RU" dirty="0" smtClean="0"/>
          </a:p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785786" y="1928802"/>
          <a:ext cx="7358116" cy="520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9529"/>
                <a:gridCol w="1839529"/>
                <a:gridCol w="1839529"/>
                <a:gridCol w="1839529"/>
              </a:tblGrid>
              <a:tr h="6756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1модель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2модель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 модель</a:t>
                      </a:r>
                      <a:endParaRPr lang="ru-RU" dirty="0"/>
                    </a:p>
                  </a:txBody>
                  <a:tcPr/>
                </a:tc>
              </a:tr>
              <a:tr h="675600">
                <a:tc>
                  <a:txBody>
                    <a:bodyPr/>
                    <a:lstStyle/>
                    <a:p>
                      <a:r>
                        <a:rPr lang="ru-RU" dirty="0" smtClean="0"/>
                        <a:t>Тетрадная бумага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75600">
                <a:tc>
                  <a:txBody>
                    <a:bodyPr/>
                    <a:lstStyle/>
                    <a:p>
                      <a:r>
                        <a:rPr lang="ru-RU" dirty="0" smtClean="0"/>
                        <a:t>Длинна полёта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210 см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470</a:t>
                      </a:r>
                      <a:r>
                        <a:rPr lang="ru-RU" baseline="0" dirty="0" smtClean="0"/>
                        <a:t> см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189 см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675600">
                <a:tc>
                  <a:txBody>
                    <a:bodyPr/>
                    <a:lstStyle/>
                    <a:p>
                      <a:r>
                        <a:rPr lang="ru-RU" dirty="0" smtClean="0"/>
                        <a:t>Офисная бумага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756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Длинна полёта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308см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700см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256 см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dirty="0" smtClean="0"/>
                    </a:p>
                  </a:txBody>
                  <a:tcPr/>
                </a:tc>
              </a:tr>
              <a:tr h="675600">
                <a:tc>
                  <a:txBody>
                    <a:bodyPr/>
                    <a:lstStyle/>
                    <a:p>
                      <a:r>
                        <a:rPr lang="ru-RU" dirty="0" smtClean="0"/>
                        <a:t>Газетная бумага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756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Длинна полёта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112см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 126 см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195 см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28926" y="4000504"/>
            <a:ext cx="1260670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88" y="5357826"/>
            <a:ext cx="1143007" cy="656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86050" y="2643182"/>
            <a:ext cx="1428760" cy="6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14876" y="5214950"/>
            <a:ext cx="1285884" cy="730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429124" y="4071942"/>
            <a:ext cx="1714512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57752" y="2571744"/>
            <a:ext cx="1143008" cy="653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00826" y="5357826"/>
            <a:ext cx="1000132" cy="57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429388" y="4071942"/>
            <a:ext cx="1714512" cy="447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357950" y="2643182"/>
            <a:ext cx="1714512" cy="720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Практическая деятельность по реализации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Сделал вывод, опираясь на таблицу экспериментальных данных:</a:t>
            </a:r>
          </a:p>
          <a:p>
            <a:r>
              <a:rPr lang="ru-RU" dirty="0" smtClean="0"/>
              <a:t>1. Дальше всех летают модели , сделанные из офисной бумаги, самый короткий полёт у моделей из газет.</a:t>
            </a:r>
          </a:p>
          <a:p>
            <a:r>
              <a:rPr lang="ru-RU" dirty="0" smtClean="0"/>
              <a:t>2. Модель №2 зарекомендовала себя лучше остальных по дальности полёта.</a:t>
            </a:r>
          </a:p>
          <a:p>
            <a:r>
              <a:rPr lang="ru-RU" dirty="0" smtClean="0"/>
              <a:t>3.Самый дальний полёт у модели №2 из офисной бумаги</a:t>
            </a:r>
            <a:endParaRPr lang="ru-RU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5500702"/>
            <a:ext cx="2571768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Продукт  проектной деятельности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Презентация «От чего зависит дальность полёта бумажного самолётика?»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44</TotalTime>
  <Words>346</Words>
  <PresentationFormat>Экран (4:3)</PresentationFormat>
  <Paragraphs>53</Paragraphs>
  <Slides>11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От чего зависит дальность полёта бумажного самолётика?</vt:lpstr>
      <vt:lpstr>Цель</vt:lpstr>
      <vt:lpstr>Актуальность проектной идеи</vt:lpstr>
      <vt:lpstr>Практическая деятельность по реализации проекта</vt:lpstr>
      <vt:lpstr>Практическая деятельность по реализации проекта</vt:lpstr>
      <vt:lpstr>Практическая деятельность по реализации проекта</vt:lpstr>
      <vt:lpstr>Практическая деятельность по реализации проекта</vt:lpstr>
      <vt:lpstr>Практическая деятельность по реализации проекта</vt:lpstr>
      <vt:lpstr>Продукт  проектной деятельности </vt:lpstr>
      <vt:lpstr>Ожидаемый результат от реализации проекта</vt:lpstr>
      <vt:lpstr>Развитие проекта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 чего зависит дальность полёта бумажного самолётика?</dc:title>
  <dc:creator>Ольга Владимировна</dc:creator>
  <cp:lastModifiedBy>Ольга Владимировна</cp:lastModifiedBy>
  <cp:revision>7</cp:revision>
  <dcterms:created xsi:type="dcterms:W3CDTF">2021-03-20T04:02:49Z</dcterms:created>
  <dcterms:modified xsi:type="dcterms:W3CDTF">2021-03-20T04:59:27Z</dcterms:modified>
</cp:coreProperties>
</file>