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0" r:id="rId3"/>
    <p:sldId id="297" r:id="rId4"/>
    <p:sldId id="256" r:id="rId5"/>
    <p:sldId id="280" r:id="rId6"/>
    <p:sldId id="285" r:id="rId7"/>
    <p:sldId id="288" r:id="rId8"/>
    <p:sldId id="292" r:id="rId9"/>
    <p:sldId id="291" r:id="rId10"/>
    <p:sldId id="290" r:id="rId11"/>
    <p:sldId id="293" r:id="rId12"/>
    <p:sldId id="294" r:id="rId13"/>
    <p:sldId id="295" r:id="rId14"/>
    <p:sldId id="296" r:id="rId15"/>
    <p:sldId id="289" r:id="rId16"/>
    <p:sldId id="283" r:id="rId17"/>
    <p:sldId id="267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7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530A7-0028-4214-BEE0-85B68EDCC233}" type="datetimeFigureOut">
              <a:rPr lang="ru-RU" smtClean="0"/>
              <a:pPr/>
              <a:t>18.06.2021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A9BF06-BD68-42E2-845F-19D4E714DF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714356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МЕТОДИЧЕСКОЕ</a:t>
            </a:r>
          </a:p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ОБЪЕДИНЕНИЕ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2500306"/>
            <a:ext cx="74295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учителей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художественно-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эстетического цикла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esktop\ГМО\ГМО СШ№5 29.03.19\IMG_20190329_104748.jpg"/>
          <p:cNvPicPr/>
          <p:nvPr/>
        </p:nvPicPr>
        <p:blipFill>
          <a:blip r:embed="rId2" cstate="print"/>
          <a:srcRect l="52941" t="8089" b="25585"/>
          <a:stretch>
            <a:fillRect/>
          </a:stretch>
        </p:blipFill>
        <p:spPr bwMode="auto">
          <a:xfrm>
            <a:off x="6357950" y="1643050"/>
            <a:ext cx="178595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571604" y="214290"/>
            <a:ext cx="6286544" cy="52322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Мастер – класс: «Чудеса из фетра»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10" name="Picture 6" descr="Поделки из фетра для детей с выкройками своими руками. Схем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785926"/>
            <a:ext cx="2374768" cy="207170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286380" y="4857760"/>
            <a:ext cx="3560776" cy="13849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Беличенко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Елена Алексеевна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учитель технологии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 descr="поделки фетровые"/>
          <p:cNvPicPr>
            <a:picLocks noChangeAspect="1" noChangeArrowheads="1"/>
          </p:cNvPicPr>
          <p:nvPr/>
        </p:nvPicPr>
        <p:blipFill>
          <a:blip r:embed="rId4"/>
          <a:srcRect l="40297" t="52458" b="6427"/>
          <a:stretch>
            <a:fillRect/>
          </a:stretch>
        </p:blipFill>
        <p:spPr bwMode="auto">
          <a:xfrm>
            <a:off x="1000100" y="4500570"/>
            <a:ext cx="3201041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571472" y="285728"/>
            <a:ext cx="8286808" cy="1200329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Мастер – класс, как особая форма повышения профессионального мастерства педагогов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художественно-эстетического цикла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ятно 2 4"/>
          <p:cNvSpPr/>
          <p:nvPr/>
        </p:nvSpPr>
        <p:spPr>
          <a:xfrm>
            <a:off x="285720" y="2143116"/>
            <a:ext cx="4357718" cy="2357454"/>
          </a:xfrm>
          <a:prstGeom prst="irregularSeal2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23.03.2021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Здание школы"/>
          <p:cNvPicPr>
            <a:picLocks noChangeAspect="1" noChangeArrowheads="1"/>
          </p:cNvPicPr>
          <p:nvPr/>
        </p:nvPicPr>
        <p:blipFill>
          <a:blip r:embed="rId2" cstate="print">
            <a:lum bright="-10000" contrast="20000"/>
          </a:blip>
          <a:srcRect/>
          <a:stretch>
            <a:fillRect/>
          </a:stretch>
        </p:blipFill>
        <p:spPr bwMode="auto">
          <a:xfrm>
            <a:off x="5534128" y="1928802"/>
            <a:ext cx="2982596" cy="221457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42911" y="5429264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Заседание ГМО художественно- эстетического цикла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МАОУ «Школа №4 горда Белогорск»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714348" y="285728"/>
            <a:ext cx="8001056" cy="83099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Мастер-класс,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форма повышения квалификации учителей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C:\Users\Admin\Desktop\ГМО\Чижикова\bc3b81e9-f3fb-4aa8-b216-dd5ba133ecf4.JPG"/>
          <p:cNvPicPr/>
          <p:nvPr/>
        </p:nvPicPr>
        <p:blipFill>
          <a:blip r:embed="rId2">
            <a:lum bright="10000" contrast="10000"/>
          </a:blip>
          <a:srcRect l="19590" t="30612" r="25915" b="27347"/>
          <a:stretch>
            <a:fillRect/>
          </a:stretch>
        </p:blipFill>
        <p:spPr bwMode="auto">
          <a:xfrm>
            <a:off x="714348" y="2643182"/>
            <a:ext cx="164307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571868" y="3143248"/>
            <a:ext cx="5357834" cy="34163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1. выделение проблемы – панель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объединение в группы для решения проблемы – работа с материалом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  представление группами результатов работы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  обсуждение и корректировка результатов работы.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8992" y="1928802"/>
            <a:ext cx="5435975" cy="4616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Алгоритм проведения мастер-класса: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низ 7"/>
          <p:cNvSpPr/>
          <p:nvPr/>
        </p:nvSpPr>
        <p:spPr>
          <a:xfrm flipH="1">
            <a:off x="5929322" y="2428868"/>
            <a:ext cx="142876" cy="71438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5357826"/>
            <a:ext cx="3559116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Чижикова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Наталья Николаевна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технологии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1"/>
          <p:cNvSpPr>
            <a:spLocks noChangeArrowheads="1"/>
          </p:cNvSpPr>
          <p:nvPr/>
        </p:nvSpPr>
        <p:spPr bwMode="auto">
          <a:xfrm>
            <a:off x="3786182" y="285728"/>
            <a:ext cx="5072098" cy="83099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Необычные техники работы с атласными лентами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Admin\Desktop\Новая папка\IMG-20210323-WA00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643050"/>
            <a:ext cx="2262203" cy="1696652"/>
          </a:xfrm>
          <a:prstGeom prst="rect">
            <a:avLst/>
          </a:prstGeom>
          <a:noFill/>
        </p:spPr>
      </p:pic>
      <p:pic>
        <p:nvPicPr>
          <p:cNvPr id="6" name="Picture 2" descr="C:\Users\Admin\Desktop\Новая папка\IMG-20210323-WA00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89397" y="357166"/>
            <a:ext cx="2250297" cy="3000395"/>
          </a:xfrm>
          <a:prstGeom prst="rect">
            <a:avLst/>
          </a:prstGeom>
          <a:noFill/>
        </p:spPr>
      </p:pic>
      <p:pic>
        <p:nvPicPr>
          <p:cNvPr id="8" name="Рисунок 7" descr="C:\Users\Admin\Desktop\ГМО\Романцова\Романцова\IMG_4842.jpg"/>
          <p:cNvPicPr/>
          <p:nvPr/>
        </p:nvPicPr>
        <p:blipFill>
          <a:blip r:embed="rId4" cstate="print"/>
          <a:srcRect b="15545"/>
          <a:stretch>
            <a:fillRect/>
          </a:stretch>
        </p:blipFill>
        <p:spPr bwMode="auto">
          <a:xfrm>
            <a:off x="5643570" y="4411579"/>
            <a:ext cx="2574334" cy="1660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C:\Users\Admin\Desktop\ГМО\Романцова\Романцова\IMG_4845.jpg"/>
          <p:cNvPicPr/>
          <p:nvPr/>
        </p:nvPicPr>
        <p:blipFill>
          <a:blip r:embed="rId5" cstate="print"/>
          <a:srcRect l="16836" t="11111" r="25762" b="8761"/>
          <a:stretch>
            <a:fillRect/>
          </a:stretch>
        </p:blipFill>
        <p:spPr bwMode="auto">
          <a:xfrm>
            <a:off x="1071538" y="4857760"/>
            <a:ext cx="1785950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57158" y="3714752"/>
            <a:ext cx="3143272" cy="9233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Романцова Екатерина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Владимировна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учитель технологии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1785918" y="500042"/>
            <a:ext cx="6143668" cy="46166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Нетрадиционные методы рисования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Admin\Desktop\Новая папка\IMG-20210323-WA003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88" y="1214423"/>
            <a:ext cx="2692419" cy="2500330"/>
          </a:xfrm>
          <a:prstGeom prst="rect">
            <a:avLst/>
          </a:prstGeom>
          <a:noFill/>
        </p:spPr>
      </p:pic>
      <p:pic>
        <p:nvPicPr>
          <p:cNvPr id="6" name="Picture 2" descr="C:\Users\Admin\Desktop\Новая папка\IMG-20210323-WA0027.jpg"/>
          <p:cNvPicPr>
            <a:picLocks noChangeAspect="1" noChangeArrowheads="1"/>
          </p:cNvPicPr>
          <p:nvPr/>
        </p:nvPicPr>
        <p:blipFill>
          <a:blip r:embed="rId3"/>
          <a:srcRect b="17001"/>
          <a:stretch>
            <a:fillRect/>
          </a:stretch>
        </p:blipFill>
        <p:spPr bwMode="auto">
          <a:xfrm>
            <a:off x="5572131" y="1785926"/>
            <a:ext cx="2930749" cy="324330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4714884"/>
            <a:ext cx="3786214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Панычева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Наталья Васильевна</a:t>
            </a:r>
          </a:p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учитель ИЗО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0" y="2428868"/>
            <a:ext cx="91440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Заседание № 4.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Итоговое заседание ГМО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предметов художественно-эстетического цикла.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ctr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1.Анализ работы ГМО предметов художественно-эстетического цикла за 2020-2021 учебный год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990725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Планирование работы на новый 2021-2022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уч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год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ятно 2 2"/>
          <p:cNvSpPr/>
          <p:nvPr/>
        </p:nvSpPr>
        <p:spPr>
          <a:xfrm>
            <a:off x="428596" y="0"/>
            <a:ext cx="4357718" cy="2357454"/>
          </a:xfrm>
          <a:prstGeom prst="irregularSeal2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29.04.2021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286380" y="142852"/>
            <a:ext cx="2580512" cy="2214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muzey-belogorsk.ru/images/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85728"/>
            <a:ext cx="4667282" cy="35004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4143380"/>
            <a:ext cx="8286808" cy="150019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Сотрудничество с городским музеем</a:t>
            </a:r>
          </a:p>
          <a:p>
            <a:pPr algn="ctr">
              <a:buFontTx/>
              <a:buChar char="-"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выставки;</a:t>
            </a:r>
          </a:p>
          <a:p>
            <a:pPr algn="ctr">
              <a:buFontTx/>
              <a:buChar char="-"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мастер  -классы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714348" y="714356"/>
            <a:ext cx="8001056" cy="6063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Направления </a:t>
            </a:r>
            <a:r>
              <a:rPr lang="ru-RU" sz="4000" b="1" u="sng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МР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работы по самообразованию с целью повышения профессионального мастерства педагогов;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активизация индивидуальной работы с обучающимися при подготовке к предметным олимпиадам;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работа с одарёнными детьми;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увеличение охвата детей услугами дополнительного образования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1785926"/>
            <a:ext cx="814391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Работа ГМО учителей предметов художественно-эстетического цикла дает положительные результаты в активизации творческого потенциала педагогов, повышения их профессионального уровня и эффективности проведения образовательного процесса.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785794"/>
            <a:ext cx="16123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sz="40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2857496"/>
            <a:ext cx="4071966" cy="128588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ГМО учителей художественно эстетического цикла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 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3582" y="285728"/>
            <a:ext cx="1951788" cy="1071570"/>
          </a:xfrm>
          <a:prstGeom prst="rect">
            <a:avLst/>
          </a:prstGeom>
          <a:noFill/>
        </p:spPr>
      </p:pic>
      <p:pic>
        <p:nvPicPr>
          <p:cNvPr id="27652" name="Picture 4" descr="https://www.culture.ru/storage/images/3570e360014ce66edcdc1dbb0a6a04ca/8bb66ff005b2aa80de2ef1fe5515b9f3.jpeg"/>
          <p:cNvPicPr>
            <a:picLocks noChangeAspect="1" noChangeArrowheads="1"/>
          </p:cNvPicPr>
          <p:nvPr/>
        </p:nvPicPr>
        <p:blipFill>
          <a:blip r:embed="rId3" cstate="print"/>
          <a:srcRect l="16399" r="8633"/>
          <a:stretch>
            <a:fillRect/>
          </a:stretch>
        </p:blipFill>
        <p:spPr bwMode="auto">
          <a:xfrm>
            <a:off x="6693973" y="285728"/>
            <a:ext cx="1963222" cy="1000132"/>
          </a:xfrm>
          <a:prstGeom prst="rect">
            <a:avLst/>
          </a:prstGeom>
          <a:noFill/>
        </p:spPr>
      </p:pic>
      <p:pic>
        <p:nvPicPr>
          <p:cNvPr id="27654" name="Picture 6" descr="https://ic.pics.livejournal.com/netriher/67981172/138334/138334_900.jpg"/>
          <p:cNvPicPr>
            <a:picLocks noChangeAspect="1" noChangeArrowheads="1"/>
          </p:cNvPicPr>
          <p:nvPr/>
        </p:nvPicPr>
        <p:blipFill>
          <a:blip r:embed="rId4" cstate="print"/>
          <a:srcRect l="13125" t="7500" r="18437" b="13749"/>
          <a:stretch>
            <a:fillRect/>
          </a:stretch>
        </p:blipFill>
        <p:spPr bwMode="auto">
          <a:xfrm>
            <a:off x="428596" y="5143512"/>
            <a:ext cx="1324438" cy="1143008"/>
          </a:xfrm>
          <a:prstGeom prst="rect">
            <a:avLst/>
          </a:prstGeom>
          <a:noFill/>
        </p:spPr>
      </p:pic>
      <p:pic>
        <p:nvPicPr>
          <p:cNvPr id="27656" name="Picture 8" descr=" "/>
          <p:cNvPicPr>
            <a:picLocks noChangeAspect="1" noChangeArrowheads="1"/>
          </p:cNvPicPr>
          <p:nvPr/>
        </p:nvPicPr>
        <p:blipFill>
          <a:blip r:embed="rId5" cstate="print"/>
          <a:srcRect t="2105" r="7507" b="4211"/>
          <a:stretch>
            <a:fillRect/>
          </a:stretch>
        </p:blipFill>
        <p:spPr bwMode="auto">
          <a:xfrm>
            <a:off x="2143108" y="5214950"/>
            <a:ext cx="928694" cy="99630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0" name="Прямоугольник 9"/>
          <p:cNvSpPr/>
          <p:nvPr/>
        </p:nvSpPr>
        <p:spPr>
          <a:xfrm>
            <a:off x="428596" y="2143116"/>
            <a:ext cx="3071834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Учителя музыки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57818" y="2143116"/>
            <a:ext cx="3071834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Учителя   ИЗО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85720" y="4357694"/>
            <a:ext cx="3071834" cy="50006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Учителя технологии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429256" y="4286256"/>
            <a:ext cx="3429024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 дополнительного образования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62" name="Picture 14" descr="https://avatars.mds.yandex.net/get-pdb/1486143/743c2c77-4a4b-4407-ba20-2b3865839d1e/s120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9606" y="5286364"/>
            <a:ext cx="852687" cy="928718"/>
          </a:xfrm>
          <a:prstGeom prst="rect">
            <a:avLst/>
          </a:prstGeom>
          <a:noFill/>
        </p:spPr>
      </p:pic>
      <p:cxnSp>
        <p:nvCxnSpPr>
          <p:cNvPr id="17" name="Прямая со стрелкой 16"/>
          <p:cNvCxnSpPr>
            <a:stCxn id="4" idx="3"/>
          </p:cNvCxnSpPr>
          <p:nvPr/>
        </p:nvCxnSpPr>
        <p:spPr>
          <a:xfrm flipV="1">
            <a:off x="6643702" y="2643182"/>
            <a:ext cx="428628" cy="8572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4" idx="3"/>
          </p:cNvCxnSpPr>
          <p:nvPr/>
        </p:nvCxnSpPr>
        <p:spPr>
          <a:xfrm>
            <a:off x="6643702" y="3500438"/>
            <a:ext cx="857256" cy="78581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10800000">
            <a:off x="1500166" y="2643182"/>
            <a:ext cx="1071570" cy="8572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0800000" flipV="1">
            <a:off x="1571604" y="3500438"/>
            <a:ext cx="1000132" cy="8572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642919"/>
            <a:ext cx="8358245" cy="1815882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11111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Тема: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111115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 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Совершенствование уровня профессионального мастерства педагогов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достижения современного качества образования»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3286124"/>
            <a:ext cx="7929618" cy="178595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Цель: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создание условий для повышения качества образования в условиях реализации ФГОС ООО и СОО через развитие профессиональной компетентности педагогов </a:t>
            </a:r>
            <a:endPara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555776" y="2132856"/>
            <a:ext cx="4536504" cy="108012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Самообразование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Picture 16" descr="https://images.ru.prom.st/350311795_w640_h2048_3.jpg?PIMAGE_ID=3503117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3857628"/>
            <a:ext cx="2864503" cy="2143902"/>
          </a:xfrm>
          <a:prstGeom prst="rect">
            <a:avLst/>
          </a:prstGeom>
          <a:noFill/>
        </p:spPr>
      </p:pic>
      <p:pic>
        <p:nvPicPr>
          <p:cNvPr id="6" name="Picture 10" descr="http://www.chgpu.edu.ru/uploads/posts/2017-04/1493297847_1483941641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143380"/>
            <a:ext cx="2788132" cy="1855678"/>
          </a:xfrm>
          <a:prstGeom prst="rect">
            <a:avLst/>
          </a:prstGeom>
          <a:noFill/>
        </p:spPr>
      </p:pic>
      <p:pic>
        <p:nvPicPr>
          <p:cNvPr id="7" name="Picture 4" descr="http://image.slidesharecdn.com/3-150211013606-conversion-gate02/95/3-1-638.jpg?cb=1423640209"/>
          <p:cNvPicPr>
            <a:picLocks noChangeAspect="1" noChangeArrowheads="1"/>
          </p:cNvPicPr>
          <p:nvPr/>
        </p:nvPicPr>
        <p:blipFill>
          <a:blip r:embed="rId4" cstate="print"/>
          <a:srcRect l="34363" t="25252" r="25349" b="35291"/>
          <a:stretch>
            <a:fillRect/>
          </a:stretch>
        </p:blipFill>
        <p:spPr bwMode="auto">
          <a:xfrm>
            <a:off x="428596" y="2071678"/>
            <a:ext cx="2054224" cy="1510458"/>
          </a:xfrm>
          <a:prstGeom prst="rect">
            <a:avLst/>
          </a:prstGeom>
          <a:noFill/>
        </p:spPr>
      </p:pic>
      <p:pic>
        <p:nvPicPr>
          <p:cNvPr id="8" name="Picture 20" descr="http://olimpiec-nn.ru/Image/sm_full.aspx_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116631"/>
            <a:ext cx="5303217" cy="1639177"/>
          </a:xfrm>
          <a:prstGeom prst="rect">
            <a:avLst/>
          </a:prstGeom>
          <a:noFill/>
        </p:spPr>
      </p:pic>
      <p:pic>
        <p:nvPicPr>
          <p:cNvPr id="9" name="Picture 22" descr="http://camps.perm.ru/files/img/news/142434162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260648"/>
            <a:ext cx="2271009" cy="1728192"/>
          </a:xfrm>
          <a:prstGeom prst="rect">
            <a:avLst/>
          </a:prstGeom>
          <a:noFill/>
        </p:spPr>
      </p:pic>
      <p:pic>
        <p:nvPicPr>
          <p:cNvPr id="10" name="Picture 22" descr="http://camps.perm.ru/files/img/news/1424341629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72396" y="413048"/>
            <a:ext cx="1439237" cy="1095230"/>
          </a:xfrm>
          <a:prstGeom prst="rect">
            <a:avLst/>
          </a:prstGeom>
          <a:noFill/>
        </p:spPr>
      </p:pic>
      <p:pic>
        <p:nvPicPr>
          <p:cNvPr id="11" name="Picture 2" descr="https://arhivurokov.ru/kopilka/up/html/2016/12/01/k_58404c53e462d/364734_1.jpe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429520" y="3571876"/>
            <a:ext cx="1505909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71472" y="357166"/>
            <a:ext cx="8143932" cy="64294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методической работы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 descr="https://www.culture.ru/storage/images/d520074e2277c7bd8fcbdcb82b79fd4b/5e05286fc358031a3a70abf384a0e9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00364" y="2714620"/>
            <a:ext cx="3048022" cy="228601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00034" y="1500174"/>
            <a:ext cx="2286016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Семинары-практикумы</a:t>
            </a:r>
          </a:p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1500174"/>
            <a:ext cx="2286016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Мастер-классы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500826" y="4143380"/>
            <a:ext cx="2286016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Круглые столы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5572140"/>
            <a:ext cx="2286016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Творческие группы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71802" y="5643578"/>
            <a:ext cx="3214710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Профессиональные выставки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500826" y="2857496"/>
            <a:ext cx="2286016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Творческие отчеты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28596" y="2857496"/>
            <a:ext cx="2286016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Защита проектов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28596" y="4214818"/>
            <a:ext cx="2286016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Открытые уроки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72264" y="5500702"/>
            <a:ext cx="2286016" cy="785818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Деловые, ролевые игры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1357298"/>
            <a:ext cx="2286016" cy="85725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Тренинги, дискуссии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332656"/>
            <a:ext cx="72728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Разработка олимпиадных заданий для проведения школьного этапа всероссийской олимпиады школьников 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2204864"/>
            <a:ext cx="3888432" cy="44644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27984" y="2204864"/>
            <a:ext cx="4536504" cy="44644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15616" y="2276872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Технология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11663" y="2420888"/>
            <a:ext cx="22268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ИЗО, МХК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539552" y="3000372"/>
            <a:ext cx="392392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Приходько Л.И. «Школа № 5»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Чижикова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Н.Н.  «Школа № 4»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Беличенко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Е.А.  «Школа № 1» Долгова Т.С.       «Школа №11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Назарук</a:t>
            </a: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Н.А.    «Школа №11»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4644008" y="3748390"/>
            <a:ext cx="40324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Кобзева О.Н.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Школа №17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Сафронова Н.С.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Школа №200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Панченко М.Н.  « Школа №11»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cxnSp>
        <p:nvCxnSpPr>
          <p:cNvPr id="12" name="Прямая со стрелкой 11"/>
          <p:cNvCxnSpPr/>
          <p:nvPr/>
        </p:nvCxnSpPr>
        <p:spPr>
          <a:xfrm flipH="1">
            <a:off x="2195736" y="1484784"/>
            <a:ext cx="1800200" cy="72008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2"/>
            <a:endCxn id="6" idx="0"/>
          </p:cNvCxnSpPr>
          <p:nvPr/>
        </p:nvCxnSpPr>
        <p:spPr>
          <a:xfrm>
            <a:off x="4319972" y="1532985"/>
            <a:ext cx="2376264" cy="67187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2" descr="http://2017-godu.ru/wp-content/uploads/2016/12/news160202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5000636"/>
            <a:ext cx="2301065" cy="1285884"/>
          </a:xfrm>
          <a:prstGeom prst="rect">
            <a:avLst/>
          </a:prstGeom>
          <a:noFill/>
        </p:spPr>
      </p:pic>
      <p:pic>
        <p:nvPicPr>
          <p:cNvPr id="14" name="Picture 2" descr="http://2017-godu.ru/wp-content/uploads/2016/12/news160202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5214950"/>
            <a:ext cx="2255948" cy="1260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142976" y="357166"/>
            <a:ext cx="721523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 «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«Качество образования через повышение эффективности современного урока в условиях дистанционного обучения»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http://www.tvs-media.ru/images/stories/news/2016/01/20/dos1.jpg"/>
          <p:cNvPicPr>
            <a:picLocks noChangeAspect="1" noChangeArrowheads="1"/>
          </p:cNvPicPr>
          <p:nvPr/>
        </p:nvPicPr>
        <p:blipFill>
          <a:blip r:embed="rId2" cstate="print"/>
          <a:srcRect b="12794"/>
          <a:stretch>
            <a:fillRect/>
          </a:stretch>
        </p:blipFill>
        <p:spPr bwMode="auto">
          <a:xfrm>
            <a:off x="5715008" y="2643182"/>
            <a:ext cx="2703630" cy="1929457"/>
          </a:xfrm>
          <a:prstGeom prst="rect">
            <a:avLst/>
          </a:prstGeom>
          <a:noFill/>
        </p:spPr>
      </p:pic>
      <p:pic>
        <p:nvPicPr>
          <p:cNvPr id="24578" name="Picture 2" descr="https://im0-tub-ru.yandex.net/i?id=d30f79a90c3e084799ffe6c461e13655&amp;ref=rim&amp;n=33&amp;w=267&amp;h=15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572008"/>
            <a:ext cx="3178991" cy="178595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Стрелка вниз 5"/>
          <p:cNvSpPr/>
          <p:nvPr/>
        </p:nvSpPr>
        <p:spPr>
          <a:xfrm>
            <a:off x="2428860" y="3786190"/>
            <a:ext cx="142876" cy="714380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ятно 2 6"/>
          <p:cNvSpPr/>
          <p:nvPr/>
        </p:nvSpPr>
        <p:spPr>
          <a:xfrm>
            <a:off x="826637" y="2020171"/>
            <a:ext cx="3745096" cy="2143140"/>
          </a:xfrm>
          <a:prstGeom prst="irregularSeal2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03.11.2020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282" y="500042"/>
            <a:ext cx="8643998" cy="1015663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«РЕАЛИЗАЦИЯ  ПРОГРАММ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ДОПОЛНИТЕЛЬНОГО  ОБРАЗОВАНИЯ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ФАКТОР  РАЗВИТИЯ  УСПЕШНОСТИ  РЕБЁНКА»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s://s13.stc.all.kpcdn.net/share/i/4/689711/inx960x64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3071810"/>
            <a:ext cx="2898774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86314" y="5715016"/>
            <a:ext cx="4071966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Супрун Зоя Владимировна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учитель ИЗО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1785926"/>
            <a:ext cx="46321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Диссеминация опыта работы</a:t>
            </a:r>
            <a:endParaRPr lang="ru-RU" sz="2800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14282" y="2643182"/>
            <a:ext cx="4214842" cy="353943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Моя важнейшая педагогическая задача – создать такую ситуацию успеха, чтобы каждый ребенок, пришедший ко мне на занятие, чувствовал себя успешным!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4429124" y="4214818"/>
            <a:ext cx="571504" cy="214314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Admin\Desktop\ГМО\фото с предмнтной недели\IMG-20190228-WA0022.jpg"/>
          <p:cNvPicPr/>
          <p:nvPr/>
        </p:nvPicPr>
        <p:blipFill>
          <a:blip r:embed="rId2">
            <a:lum contrast="20000"/>
          </a:blip>
          <a:srcRect l="5164" t="3288" r="44234" b="50678"/>
          <a:stretch>
            <a:fillRect/>
          </a:stretch>
        </p:blipFill>
        <p:spPr bwMode="auto">
          <a:xfrm>
            <a:off x="571472" y="142852"/>
            <a:ext cx="2162172" cy="3000396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071802" y="285728"/>
            <a:ext cx="5786478" cy="1384995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Мастер-класс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 урока на образовательной платформе 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Core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3643306" y="1928802"/>
            <a:ext cx="5286412" cy="132343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Core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— это 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онлайн-платформа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40404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конструирования образовательных материалов и проверки знаний с обратной связью и электронным журналом.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D:\Desktop\МОИ ДОКУМЕНТЫ\core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429000"/>
            <a:ext cx="514353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D:\Desktop\МОИ ДОКУМЕНТЫ\core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282" y="4786322"/>
            <a:ext cx="3484726" cy="183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214282" y="3357562"/>
            <a:ext cx="3357586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71950" algn="l"/>
              </a:tabLst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Бобырь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Наталья Викторовна                                                   учитель  музыки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374</TotalTime>
  <Words>412</Words>
  <Application>Microsoft Office PowerPoint</Application>
  <PresentationFormat>Экран (4:3)</PresentationFormat>
  <Paragraphs>91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106</cp:revision>
  <dcterms:created xsi:type="dcterms:W3CDTF">2020-05-20T14:20:55Z</dcterms:created>
  <dcterms:modified xsi:type="dcterms:W3CDTF">2021-06-18T07:02:49Z</dcterms:modified>
</cp:coreProperties>
</file>