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25" d="100"/>
          <a:sy n="25" d="100"/>
        </p:scale>
        <p:origin x="-43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Слайды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Рисунок 3" descr="E:\12 июня\фото 12 июня\DSC_0206.JPG"/>
          <p:cNvPicPr/>
          <p:nvPr/>
        </p:nvPicPr>
        <p:blipFill>
          <a:blip r:embed="rId3" cstate="print"/>
          <a:srcRect r="1852"/>
          <a:stretch>
            <a:fillRect/>
          </a:stretch>
        </p:blipFill>
        <p:spPr bwMode="auto">
          <a:xfrm>
            <a:off x="1000100" y="428604"/>
            <a:ext cx="3786214" cy="285752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5" name="Рисунок 4" descr="E:\12 июня\фото 12 июня\DSC_0261.JPG"/>
          <p:cNvPicPr/>
          <p:nvPr/>
        </p:nvPicPr>
        <p:blipFill>
          <a:blip r:embed="rId4" cstate="print"/>
          <a:srcRect l="6122" r="10204"/>
          <a:stretch>
            <a:fillRect/>
          </a:stretch>
        </p:blipFill>
        <p:spPr bwMode="auto">
          <a:xfrm>
            <a:off x="5429256" y="428604"/>
            <a:ext cx="2928958" cy="2857520"/>
          </a:xfrm>
          <a:prstGeom prst="round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Рисунок 5" descr="E:\12 июня\фото 12 июня\DSC_0267.JPG"/>
          <p:cNvPicPr/>
          <p:nvPr/>
        </p:nvPicPr>
        <p:blipFill>
          <a:blip r:embed="rId5" cstate="print"/>
          <a:srcRect r="12245"/>
          <a:stretch>
            <a:fillRect/>
          </a:stretch>
        </p:blipFill>
        <p:spPr bwMode="auto">
          <a:xfrm>
            <a:off x="5072066" y="3786190"/>
            <a:ext cx="3571900" cy="271462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E:\12 июня\фото 12 июня\DSC_026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10" y="3714752"/>
            <a:ext cx="3714776" cy="278608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3682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День России – 12 июня</a:t>
            </a:r>
            <a:endParaRPr lang="ru-RU" sz="28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5" name="Заголовок 13"/>
          <p:cNvSpPr txBox="1">
            <a:spLocks/>
          </p:cNvSpPr>
          <p:nvPr/>
        </p:nvSpPr>
        <p:spPr>
          <a:xfrm>
            <a:off x="714348" y="3286124"/>
            <a:ext cx="3500462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+mj-lt"/>
                <a:ea typeface="+mj-ea"/>
                <a:cs typeface="+mj-cs"/>
              </a:rPr>
              <a:t>Рассматривание страны на глобусе.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Заголовок 13"/>
          <p:cNvSpPr txBox="1">
            <a:spLocks/>
          </p:cNvSpPr>
          <p:nvPr/>
        </p:nvSpPr>
        <p:spPr>
          <a:xfrm>
            <a:off x="4929190" y="3357562"/>
            <a:ext cx="3500462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Собирание </a:t>
            </a:r>
            <a:r>
              <a:rPr kumimoji="0" lang="ru-RU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пазла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«Символы России»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Заголовок 13"/>
          <p:cNvSpPr txBox="1">
            <a:spLocks/>
          </p:cNvSpPr>
          <p:nvPr/>
        </p:nvSpPr>
        <p:spPr>
          <a:xfrm>
            <a:off x="5000628" y="6489720"/>
            <a:ext cx="3500462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Рисование</a:t>
            </a:r>
            <a:r>
              <a:rPr kumimoji="0" lang="ru-RU" sz="1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ромашек для украшения окна.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Заголовок 13"/>
          <p:cNvSpPr txBox="1">
            <a:spLocks/>
          </p:cNvSpPr>
          <p:nvPr/>
        </p:nvSpPr>
        <p:spPr>
          <a:xfrm>
            <a:off x="357158" y="6489720"/>
            <a:ext cx="3786214" cy="3682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Рассматривание</a:t>
            </a:r>
            <a:r>
              <a:rPr kumimoji="0" lang="ru-RU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«папки-передвижки Россия»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Слайды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E:\12 июня\фото 12 июня\DSC_0257.JPG"/>
          <p:cNvPicPr/>
          <p:nvPr/>
        </p:nvPicPr>
        <p:blipFill>
          <a:blip r:embed="rId3" cstate="print"/>
          <a:srcRect t="32803"/>
          <a:stretch>
            <a:fillRect/>
          </a:stretch>
        </p:blipFill>
        <p:spPr bwMode="auto">
          <a:xfrm>
            <a:off x="2714612" y="4500570"/>
            <a:ext cx="3786214" cy="214314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" name="Рисунок 3" descr="E:\12 июня\фото 12 июня\_20210611_1621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571480"/>
            <a:ext cx="4214842" cy="350046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85720" y="3929066"/>
            <a:ext cx="8572560" cy="654032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Папка-передвижка «День России», для родителей в приемной.</a:t>
            </a:r>
            <a:endParaRPr lang="ru-RU" sz="2400" dirty="0"/>
          </a:p>
        </p:txBody>
      </p:sp>
      <p:sp>
        <p:nvSpPr>
          <p:cNvPr id="6" name="Заголовок 4"/>
          <p:cNvSpPr txBox="1">
            <a:spLocks/>
          </p:cNvSpPr>
          <p:nvPr/>
        </p:nvSpPr>
        <p:spPr>
          <a:xfrm>
            <a:off x="785786" y="0"/>
            <a:ext cx="7972452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Украшение окна «Я люблю Россию»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44</Words>
  <PresentationFormat>Экран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День России – 12 июня</vt:lpstr>
      <vt:lpstr>Папка-передвижка «День России», для родителей в приемной.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Пользователь</cp:lastModifiedBy>
  <cp:revision>18</cp:revision>
  <dcterms:created xsi:type="dcterms:W3CDTF">2021-06-13T03:59:56Z</dcterms:created>
  <dcterms:modified xsi:type="dcterms:W3CDTF">2021-06-13T12:30:04Z</dcterms:modified>
</cp:coreProperties>
</file>