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327E-DBD4-4E79-AC74-45AC2B79E8A6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4A79-BDC7-469A-BA2C-7435FD1FC4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116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327E-DBD4-4E79-AC74-45AC2B79E8A6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4A79-BDC7-469A-BA2C-7435FD1FC4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066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327E-DBD4-4E79-AC74-45AC2B79E8A6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4A79-BDC7-469A-BA2C-7435FD1FC4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001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327E-DBD4-4E79-AC74-45AC2B79E8A6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4A79-BDC7-469A-BA2C-7435FD1FC4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42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327E-DBD4-4E79-AC74-45AC2B79E8A6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4A79-BDC7-469A-BA2C-7435FD1FC4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326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327E-DBD4-4E79-AC74-45AC2B79E8A6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4A79-BDC7-469A-BA2C-7435FD1FC4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92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327E-DBD4-4E79-AC74-45AC2B79E8A6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4A79-BDC7-469A-BA2C-7435FD1FC4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95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327E-DBD4-4E79-AC74-45AC2B79E8A6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4A79-BDC7-469A-BA2C-7435FD1FC4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629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327E-DBD4-4E79-AC74-45AC2B79E8A6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4A79-BDC7-469A-BA2C-7435FD1FC4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696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327E-DBD4-4E79-AC74-45AC2B79E8A6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4A79-BDC7-469A-BA2C-7435FD1FC4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133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5327E-DBD4-4E79-AC74-45AC2B79E8A6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A4A79-BDC7-469A-BA2C-7435FD1FC4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27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5327E-DBD4-4E79-AC74-45AC2B79E8A6}" type="datetimeFigureOut">
              <a:rPr lang="ru-RU" smtClean="0"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A4A79-BDC7-469A-BA2C-7435FD1FC4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254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  <a:t>Где живут слоны?</a:t>
            </a:r>
            <a:endParaRPr lang="ru-RU" sz="6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Окружающий мир 1 класс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Воробьева Ю.Г.</a:t>
            </a:r>
          </a:p>
          <a:p>
            <a:r>
              <a:rPr lang="ru-RU" dirty="0">
                <a:solidFill>
                  <a:schemeClr val="tx1"/>
                </a:solidFill>
              </a:rPr>
              <a:t>у</a:t>
            </a:r>
            <a:r>
              <a:rPr lang="ru-RU" dirty="0" smtClean="0">
                <a:solidFill>
                  <a:schemeClr val="tx1"/>
                </a:solidFill>
              </a:rPr>
              <a:t>читель начальных классов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ГБОУ СОШ № 242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91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600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0\Desktop\c8922ed17a56331de6bd4d1fb41bd648[1]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5" t="4894" r="3016" b="4282"/>
          <a:stretch/>
        </p:blipFill>
        <p:spPr bwMode="auto">
          <a:xfrm>
            <a:off x="539552" y="548680"/>
            <a:ext cx="3783091" cy="3302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000\Desktop\elephant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71659"/>
            <a:ext cx="3659544" cy="3271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5871998"/>
            <a:ext cx="3839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Африканский слон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5262329" y="5871998"/>
            <a:ext cx="34227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Индийский слон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3817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garutweb.com/wp-content/uploads/2015/04/savannah-africa-background-kvr9vpc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95148"/>
            <a:ext cx="3528392" cy="249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1206.photobucket.com/albums/bb443/sweetsanyo/AmazonRainforestbyviewworldbeauty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766" y="4107139"/>
            <a:ext cx="3312368" cy="249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92080" y="560755"/>
            <a:ext cx="28937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Саванна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560755"/>
            <a:ext cx="35333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Тропический</a:t>
            </a:r>
          </a:p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лес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036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4.9734E-6 C 0.00538 -0.00972 0.01492 -0.01619 0.02361 -0.01966 C 0.0276 -0.02498 0.04062 -0.03285 0.04652 -0.03562 C 0.04999 -0.04025 0.05225 -0.04025 0.05642 -0.04349 C 0.06058 -0.04673 0.06475 -0.05135 0.06927 -0.05413 C 0.07256 -0.05621 0.07621 -0.05644 0.07916 -0.05922 C 0.08281 -0.06269 0.08715 -0.06708 0.09097 -0.06986 C 0.09531 -0.0731 0.10034 -0.07379 0.10486 -0.07657 C 0.11093 -0.0805 0.11666 -0.08582 0.12274 -0.08975 C 0.12552 -0.0916 0.13159 -0.09369 0.13159 -0.09369 C 0.13315 -0.10132 0.13506 -0.09901 0.13958 -0.10409 C 0.14496 -0.11011 0.15156 -0.1145 0.15729 -0.12006 C 0.15798 -0.12075 0.16284 -0.12584 0.16423 -0.12653 C 0.16614 -0.12769 0.17031 -0.12931 0.17031 -0.12931 C 0.17795 -0.13764 0.19322 -0.14897 0.20295 -0.15175 C 0.21163 -0.16054 0.22117 -0.16725 0.23159 -0.17141 C 0.23454 -0.17534 0.23645 -0.17673 0.24045 -0.17812 C 0.2467 -0.18436 0.26093 -0.19894 0.26822 -0.20171 C 0.27326 -0.2068 0.2769 -0.21235 0.28315 -0.2149 C 0.2868 -0.22022 0.2927 -0.22415 0.29791 -0.22554 C 0.30364 -0.2304 0.3092 -0.23178 0.31579 -0.2334 C 0.32361 -0.23895 0.33229 -0.24011 0.34045 -0.24404 C 0.34322 -0.24751 0.35034 -0.25052 0.35433 -0.25191 C 0.3585 -0.25584 0.36336 -0.25584 0.36822 -0.25862 C 0.37204 -0.26324 0.37829 -0.26718 0.38315 -0.26903 C 0.3901 -0.2792 0.40104 -0.28152 0.41076 -0.28499 C 0.41545 -0.28915 0.42204 -0.29008 0.4276 -0.29146 C 0.43958 -0.29979 0.42083 -0.28753 0.43854 -0.2954 C 0.4394 -0.29586 0.43958 -0.29794 0.44045 -0.29817 C 0.4434 -0.29933 0.44652 -0.29887 0.44947 -0.29933 C 0.45225 -0.30326 0.45538 -0.30349 0.45937 -0.30349 " pathEditMode="relative" ptsTypes="ffffffffffffffffffffffffffffffA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9.0539E-6 L -0.48125 -0.29679 " pathEditMode="relative" ptsTypes="AA">
                                      <p:cBhvr>
                                        <p:cTn id="1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620688"/>
            <a:ext cx="56863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Где живут эти животные?</a:t>
            </a:r>
            <a:endParaRPr lang="ru-RU" sz="4000" dirty="0"/>
          </a:p>
        </p:txBody>
      </p:sp>
      <p:pic>
        <p:nvPicPr>
          <p:cNvPr id="1026" name="Picture 2" descr="http://www.bilgimanya.com/resimler/2015/02/gergedan-hayvan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" y="1700809"/>
            <a:ext cx="2664296" cy="1853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Фото зебр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873" y="1700809"/>
            <a:ext cx="226825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backgroundwallpapershd.com/wp-content/uploads/2013/05/african_lion_king-wid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300" y="1664187"/>
            <a:ext cx="2678700" cy="167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3120" y="4149080"/>
            <a:ext cx="21098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саванна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00112" y="5301208"/>
            <a:ext cx="41857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/>
              <a:t>т</a:t>
            </a:r>
            <a:r>
              <a:rPr lang="ru-RU" sz="4400" dirty="0" smtClean="0"/>
              <a:t>ропический лес</a:t>
            </a:r>
            <a:endParaRPr lang="ru-RU" sz="4400" dirty="0"/>
          </a:p>
        </p:txBody>
      </p:sp>
      <p:pic>
        <p:nvPicPr>
          <p:cNvPr id="1032" name="Picture 8" descr="http://2.bp.blogspot.com/-Qv7IgwEzd3c/UewllWvONSI/AAAAAAAAArU/zIDMT_ZL9cE/s1600/0397373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235" y="3766392"/>
            <a:ext cx="2617531" cy="1487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lh3.googleusercontent.com/-ITc_vVImxVU/AAAAAAAAAAI/AAAAAAAAA-w/z6uG3dOdcss/s512-c/phot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301208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890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859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057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539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555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395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33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Где живут слоны?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11</cp:revision>
  <dcterms:created xsi:type="dcterms:W3CDTF">2016-02-19T04:30:23Z</dcterms:created>
  <dcterms:modified xsi:type="dcterms:W3CDTF">2021-06-18T06:54:43Z</dcterms:modified>
</cp:coreProperties>
</file>