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7936" y="3933056"/>
            <a:ext cx="7772400" cy="1975104"/>
          </a:xfrm>
        </p:spPr>
        <p:txBody>
          <a:bodyPr/>
          <a:lstStyle/>
          <a:p>
            <a:r>
              <a:rPr lang="ru-RU" dirty="0" smtClean="0"/>
              <a:t>Лекарственная группа: антисептические и дезинфицирующие средства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979" y="2420888"/>
            <a:ext cx="7772400" cy="1508760"/>
          </a:xfrm>
        </p:spPr>
        <p:txBody>
          <a:bodyPr/>
          <a:lstStyle/>
          <a:p>
            <a:r>
              <a:rPr lang="ru-RU" dirty="0" smtClean="0"/>
              <a:t>Лекция №3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1579" y="6076737"/>
            <a:ext cx="8077200" cy="764704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None/>
              <a:defRPr kumimoji="0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None/>
              <a:defRPr kumimoji="0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None/>
              <a:defRPr kumimoji="0" lang="en-US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None/>
              <a:defRPr kumimoji="0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None/>
              <a:defRPr kumimoji="0"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dirty="0" smtClean="0"/>
              <a:t>СПб ГБПОУ «Фельдшерский колледж»</a:t>
            </a:r>
            <a:br>
              <a:rPr lang="ru-RU" dirty="0" smtClean="0"/>
            </a:br>
            <a:r>
              <a:rPr lang="ru-RU" dirty="0" smtClean="0"/>
              <a:t>Азимова В.Т.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276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СВР по теме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Выполнение конспекта в рабочей тетради по теме: «Современные антисептики и дезинфицирующие средства, их особенности»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178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5889848" cy="495780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Внедрение методов антисептики в хирургическую практику связано с именем английского хирурга Д. Листера, предложившего фенол (карболовую кислоту) для лечения гнойных ран и дезинфекции помещений, перевязочного материала. Врач из Вены Игнатий </a:t>
            </a:r>
            <a:r>
              <a:rPr lang="ru-RU" dirty="0" err="1"/>
              <a:t>Земмельвейс</a:t>
            </a:r>
            <a:r>
              <a:rPr lang="ru-RU" dirty="0"/>
              <a:t> обрабатывал руки раствором хлорной извести, что снизило количество послеоперационных осложнений. В конце 19 –начале 20 –</a:t>
            </a:r>
            <a:r>
              <a:rPr lang="ru-RU" dirty="0" err="1"/>
              <a:t>го</a:t>
            </a:r>
            <a:r>
              <a:rPr lang="ru-RU" dirty="0"/>
              <a:t> столетия установили роль микроорганизмов в развитии инфекции.</a:t>
            </a:r>
          </a:p>
        </p:txBody>
      </p:sp>
      <p:pic>
        <p:nvPicPr>
          <p:cNvPr id="1026" name="Picture 2" descr="https://upload.wikimedia.org/wikipedia/commons/thumb/e/e1/Joseph_Lister%2C_1st_Baron_Lister_%281827_%E2%80%93_1912%29_surgeon_Wellcome_M0002551.jpg/1200px-Joseph_Lister%2C_1st_Baron_Lister_%281827_%E2%80%93_1912%29_surgeon_Wellcome_M00025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796" y="1988841"/>
            <a:ext cx="260898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84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Антисептики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Антисептические средства это вещества, применяемые для уничтожения возбудителей заболеваний на </a:t>
            </a:r>
            <a:r>
              <a:rPr lang="ru-RU" dirty="0" smtClean="0"/>
              <a:t>поверхностях тела человека (кожа, слизистые оболочки, раны)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43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Дезинфицирующие средства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</a:t>
            </a:r>
            <a:r>
              <a:rPr lang="ru-RU" dirty="0"/>
              <a:t>вещества, применяемые для уничтожения возбудителей заболеваний </a:t>
            </a:r>
            <a:r>
              <a:rPr lang="ru-RU" dirty="0" smtClean="0"/>
              <a:t>в окружающей среде (обеззараживание помещений, предметов ухода за больными, выделений и одежды больных).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27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2064"/>
            <a:ext cx="7776864" cy="914400"/>
          </a:xfrm>
        </p:spPr>
        <p:txBody>
          <a:bodyPr/>
          <a:lstStyle/>
          <a:p>
            <a:r>
              <a:rPr lang="ru-RU" sz="3600" dirty="0" smtClean="0"/>
              <a:t>Требования к антисептикам и дезинфицирующим средствам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83560"/>
            <a:ext cx="8424936" cy="507444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обладать широким спектром действия в отношении микроорганизмов, простейших, вирусов, грибов и </a:t>
            </a:r>
            <a:r>
              <a:rPr lang="ru-RU" dirty="0" smtClean="0"/>
              <a:t>т.п.</a:t>
            </a:r>
          </a:p>
          <a:p>
            <a:r>
              <a:rPr lang="ru-RU" dirty="0" smtClean="0"/>
              <a:t>оказывать </a:t>
            </a:r>
            <a:r>
              <a:rPr lang="ru-RU" dirty="0"/>
              <a:t>быстрое и достаточно продолжительное действие, в том числе в средах с высоким содержанием белка и других биологических </a:t>
            </a:r>
            <a:r>
              <a:rPr lang="ru-RU" dirty="0" smtClean="0"/>
              <a:t>субстратов</a:t>
            </a:r>
          </a:p>
          <a:p>
            <a:r>
              <a:rPr lang="ru-RU" dirty="0" smtClean="0"/>
              <a:t>антисептические </a:t>
            </a:r>
            <a:r>
              <a:rPr lang="ru-RU" dirty="0"/>
              <a:t>средства не должны оказывать местного раздражающего и аллергического действия на </a:t>
            </a:r>
            <a:r>
              <a:rPr lang="ru-RU" dirty="0" smtClean="0"/>
              <a:t>ткани</a:t>
            </a:r>
          </a:p>
          <a:p>
            <a:r>
              <a:rPr lang="ru-RU" dirty="0" smtClean="0"/>
              <a:t>дезинфицирующие </a:t>
            </a:r>
            <a:r>
              <a:rPr lang="ru-RU" dirty="0"/>
              <a:t>средства не должны повреждать обрабатываемые предметы (вызывать эрозию металлов, изменять окраску и т.п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антисептические </a:t>
            </a:r>
            <a:r>
              <a:rPr lang="ru-RU" dirty="0"/>
              <a:t>и дезинфицирующие средства должны быть экономически доступными.</a:t>
            </a:r>
          </a:p>
        </p:txBody>
      </p:sp>
    </p:spTree>
    <p:extLst>
      <p:ext uri="{BB962C8B-B14F-4D97-AF65-F5344CB8AC3E}">
        <p14:creationId xmlns:p14="http://schemas.microsoft.com/office/powerpoint/2010/main" val="5704181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629</TotalTime>
  <Words>234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Лекарственная группа: антисептические и дезинфицирующие средства</vt:lpstr>
      <vt:lpstr>СВР по теме</vt:lpstr>
      <vt:lpstr>Историческая справка</vt:lpstr>
      <vt:lpstr>Антисептики</vt:lpstr>
      <vt:lpstr>Дезинфицирующие средства</vt:lpstr>
      <vt:lpstr>Требования к антисептикам и дезинфицирующим средствам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Лекарственная группа: антисептические и дезинфицирующие средства</dc:title>
  <dc:creator>Вера Азимова</dc:creator>
  <cp:lastModifiedBy>Вера Азимова</cp:lastModifiedBy>
  <cp:revision>9</cp:revision>
  <dcterms:created xsi:type="dcterms:W3CDTF">2020-09-04T19:16:19Z</dcterms:created>
  <dcterms:modified xsi:type="dcterms:W3CDTF">2020-11-01T19:48:33Z</dcterms:modified>
</cp:coreProperties>
</file>