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Лекарственная группа: Антибиотики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93296"/>
            <a:ext cx="8077200" cy="764704"/>
          </a:xfrm>
        </p:spPr>
        <p:txBody>
          <a:bodyPr/>
          <a:lstStyle/>
          <a:p>
            <a:r>
              <a:rPr lang="ru-RU" dirty="0" smtClean="0"/>
              <a:t>СПб ГБПОУ «Фельдшерский колледж»</a:t>
            </a:r>
            <a:br>
              <a:rPr lang="ru-RU" dirty="0" smtClean="0"/>
            </a:br>
            <a:r>
              <a:rPr lang="ru-RU" dirty="0" smtClean="0"/>
              <a:t>Азимова В.Т.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СВР по теме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ru-RU" dirty="0"/>
              <a:t>Составление конспекта в рабочей тетради по теме: «Основные побочные эффекты при применении антибиотиков и их профилактика»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07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ntibi0tik.ru/wp-content/uploads/2018/10/f32be26a599cf2150dee783c3fc4fb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49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.ppt-online.org/files1/slide/r/rIyWUps5FQxqJBjKGdV68lb9Yev2fA4mwNLhZ1kMu3/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30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051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w/Wsjd9FbDEpkUZyAKeCR7SoTlatmvB82NQOcw0gMLr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24" y="0"/>
            <a:ext cx="9132067" cy="684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371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f.ppt-online.org/files/slide/x/xc19Fvio4Oz0y7I5WdMPrQKbTUDg6l3enpYjaN/slide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7"/>
            <a:ext cx="9144000" cy="684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0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present5.com/presentforday2/20170220/antib_images/antib_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6" b="4406"/>
          <a:stretch/>
        </p:blipFill>
        <p:spPr bwMode="auto">
          <a:xfrm>
            <a:off x="0" y="17869"/>
            <a:ext cx="9144000" cy="684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054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.ppt-online.org/files1/slide/a/AdxfBeMnHF3iYIyvz26GgqakwtclV8sPbLjpQr4uJ/slide-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3"/>
            <a:ext cx="9144000" cy="684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92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53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Противогельминтные средства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f.ppt-online.org/files1/slide/b/byHMcdIZzFTeOXjUY3ufDaisqvnJ80WSmw2BhQRoE/slide-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" t="18673" r="3314" b="2312"/>
          <a:stretch/>
        </p:blipFill>
        <p:spPr bwMode="auto">
          <a:xfrm>
            <a:off x="0" y="997527"/>
            <a:ext cx="9144000" cy="586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238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</TotalTime>
  <Words>34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Лекарственная группа: Антибиотики</vt:lpstr>
      <vt:lpstr>СВР по теме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Противогельминтные средства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Химиотерапевтические средства</dc:title>
  <dc:creator>Вера Азимова</dc:creator>
  <cp:lastModifiedBy>Вера Азимова</cp:lastModifiedBy>
  <cp:revision>4</cp:revision>
  <dcterms:created xsi:type="dcterms:W3CDTF">2020-11-01T13:36:20Z</dcterms:created>
  <dcterms:modified xsi:type="dcterms:W3CDTF">2020-11-01T19:49:48Z</dcterms:modified>
</cp:coreProperties>
</file>