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8" r:id="rId4"/>
    <p:sldId id="261" r:id="rId5"/>
    <p:sldId id="262" r:id="rId6"/>
    <p:sldId id="263" r:id="rId7"/>
    <p:sldId id="265" r:id="rId8"/>
    <p:sldId id="266" r:id="rId9"/>
    <p:sldId id="268" r:id="rId10"/>
    <p:sldId id="267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2AF373-610D-4AEE-B06F-B0B07800063D}" type="doc">
      <dgm:prSet loTypeId="urn:microsoft.com/office/officeart/2005/8/layout/hProcess9" loCatId="process" qsTypeId="urn:microsoft.com/office/officeart/2005/8/quickstyle/simple3" qsCatId="simple" csTypeId="urn:microsoft.com/office/officeart/2005/8/colors/accent0_3" csCatId="mainScheme" phldr="1"/>
      <dgm:spPr/>
    </dgm:pt>
    <dgm:pt modelId="{F6499E41-6D2E-4259-B296-ABCDEB77639B}">
      <dgm:prSet phldrT="[Текст]"/>
      <dgm:spPr/>
      <dgm:t>
        <a:bodyPr/>
        <a:lstStyle/>
        <a:p>
          <a:r>
            <a:rPr lang="ru-RU" dirty="0" smtClean="0"/>
            <a:t>Анальгезия (3-5 минут)</a:t>
          </a:r>
          <a:endParaRPr lang="ru-RU" dirty="0"/>
        </a:p>
      </dgm:t>
    </dgm:pt>
    <dgm:pt modelId="{A6A8BEE6-561C-47A6-9C42-342B0E85934A}" type="parTrans" cxnId="{CE0D37E8-C8F2-4A4F-8918-4AB418D69C7E}">
      <dgm:prSet/>
      <dgm:spPr/>
      <dgm:t>
        <a:bodyPr/>
        <a:lstStyle/>
        <a:p>
          <a:endParaRPr lang="ru-RU"/>
        </a:p>
      </dgm:t>
    </dgm:pt>
    <dgm:pt modelId="{C041FD36-1F14-43FE-AEAB-A1DFD78D790D}" type="sibTrans" cxnId="{CE0D37E8-C8F2-4A4F-8918-4AB418D69C7E}">
      <dgm:prSet/>
      <dgm:spPr/>
      <dgm:t>
        <a:bodyPr/>
        <a:lstStyle/>
        <a:p>
          <a:endParaRPr lang="ru-RU"/>
        </a:p>
      </dgm:t>
    </dgm:pt>
    <dgm:pt modelId="{01284DE2-C415-447C-AAD8-CFF53B428F6E}">
      <dgm:prSet phldrT="[Текст]"/>
      <dgm:spPr/>
      <dgm:t>
        <a:bodyPr/>
        <a:lstStyle/>
        <a:p>
          <a:r>
            <a:rPr lang="ru-RU" dirty="0" smtClean="0"/>
            <a:t>Возбуждение (20 минут)</a:t>
          </a:r>
          <a:endParaRPr lang="ru-RU" dirty="0"/>
        </a:p>
      </dgm:t>
    </dgm:pt>
    <dgm:pt modelId="{F6CE886C-14AE-452E-9427-0F557839AA4E}" type="parTrans" cxnId="{A5425A43-BCF9-4903-8D85-91455356FC7D}">
      <dgm:prSet/>
      <dgm:spPr/>
      <dgm:t>
        <a:bodyPr/>
        <a:lstStyle/>
        <a:p>
          <a:endParaRPr lang="ru-RU"/>
        </a:p>
      </dgm:t>
    </dgm:pt>
    <dgm:pt modelId="{9377037D-0FEA-4CF5-8FDE-862628CCBDA2}" type="sibTrans" cxnId="{A5425A43-BCF9-4903-8D85-91455356FC7D}">
      <dgm:prSet/>
      <dgm:spPr/>
      <dgm:t>
        <a:bodyPr/>
        <a:lstStyle/>
        <a:p>
          <a:endParaRPr lang="ru-RU"/>
        </a:p>
      </dgm:t>
    </dgm:pt>
    <dgm:pt modelId="{5199EAC5-87E0-49A4-B56B-FE7058602AED}">
      <dgm:prSet phldrT="[Текст]"/>
      <dgm:spPr/>
      <dgm:t>
        <a:bodyPr/>
        <a:lstStyle/>
        <a:p>
          <a:r>
            <a:rPr lang="ru-RU" dirty="0" smtClean="0"/>
            <a:t>Хирургический наркоз</a:t>
          </a:r>
          <a:endParaRPr lang="ru-RU" dirty="0"/>
        </a:p>
      </dgm:t>
    </dgm:pt>
    <dgm:pt modelId="{A4C7D12A-E5F7-4350-88D5-F05002280545}" type="parTrans" cxnId="{4FBAEE57-4351-499A-A5C2-E3DC41948B1E}">
      <dgm:prSet/>
      <dgm:spPr/>
      <dgm:t>
        <a:bodyPr/>
        <a:lstStyle/>
        <a:p>
          <a:endParaRPr lang="ru-RU"/>
        </a:p>
      </dgm:t>
    </dgm:pt>
    <dgm:pt modelId="{1720617E-1DED-4F1C-AA20-DDAA4194FC26}" type="sibTrans" cxnId="{4FBAEE57-4351-499A-A5C2-E3DC41948B1E}">
      <dgm:prSet/>
      <dgm:spPr/>
      <dgm:t>
        <a:bodyPr/>
        <a:lstStyle/>
        <a:p>
          <a:endParaRPr lang="ru-RU"/>
        </a:p>
      </dgm:t>
    </dgm:pt>
    <dgm:pt modelId="{8AB0B6B5-F7CD-470A-9E71-AADA219E5E29}">
      <dgm:prSet phldrT="[Текст]"/>
      <dgm:spPr/>
      <dgm:t>
        <a:bodyPr/>
        <a:lstStyle/>
        <a:p>
          <a:r>
            <a:rPr lang="ru-RU" dirty="0" smtClean="0"/>
            <a:t>Пробуждение (до 30 минут)</a:t>
          </a:r>
          <a:endParaRPr lang="ru-RU" dirty="0"/>
        </a:p>
      </dgm:t>
    </dgm:pt>
    <dgm:pt modelId="{38797011-51F3-40E4-8A64-4F700CB8C44C}" type="parTrans" cxnId="{D19ACB0C-84C4-413E-BEA2-AAE50BB6ECA2}">
      <dgm:prSet/>
      <dgm:spPr/>
      <dgm:t>
        <a:bodyPr/>
        <a:lstStyle/>
        <a:p>
          <a:endParaRPr lang="ru-RU"/>
        </a:p>
      </dgm:t>
    </dgm:pt>
    <dgm:pt modelId="{6E95575E-6ACC-4AD2-9D75-C4488DA90C39}" type="sibTrans" cxnId="{D19ACB0C-84C4-413E-BEA2-AAE50BB6ECA2}">
      <dgm:prSet/>
      <dgm:spPr/>
      <dgm:t>
        <a:bodyPr/>
        <a:lstStyle/>
        <a:p>
          <a:endParaRPr lang="ru-RU"/>
        </a:p>
      </dgm:t>
    </dgm:pt>
    <dgm:pt modelId="{A8963029-1791-4633-B0E9-3F7E8795104D}" type="pres">
      <dgm:prSet presAssocID="{B22AF373-610D-4AEE-B06F-B0B07800063D}" presName="CompostProcess" presStyleCnt="0">
        <dgm:presLayoutVars>
          <dgm:dir/>
          <dgm:resizeHandles val="exact"/>
        </dgm:presLayoutVars>
      </dgm:prSet>
      <dgm:spPr/>
    </dgm:pt>
    <dgm:pt modelId="{475E89E2-2D78-46A9-9276-D7ADBF1FC7D3}" type="pres">
      <dgm:prSet presAssocID="{B22AF373-610D-4AEE-B06F-B0B07800063D}" presName="arrow" presStyleLbl="bgShp" presStyleIdx="0" presStyleCnt="1" custLinFactNeighborX="-328" custLinFactNeighborY="-252"/>
      <dgm:spPr/>
    </dgm:pt>
    <dgm:pt modelId="{5BA75F79-9D10-415B-A84B-6DEAA2EB9E1C}" type="pres">
      <dgm:prSet presAssocID="{B22AF373-610D-4AEE-B06F-B0B07800063D}" presName="linearProcess" presStyleCnt="0"/>
      <dgm:spPr/>
    </dgm:pt>
    <dgm:pt modelId="{7DBB8EB3-31D6-4BE3-9766-CE39107283DC}" type="pres">
      <dgm:prSet presAssocID="{F6499E41-6D2E-4259-B296-ABCDEB77639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6C6E3D-AA24-4496-BD6A-83C069939847}" type="pres">
      <dgm:prSet presAssocID="{C041FD36-1F14-43FE-AEAB-A1DFD78D790D}" presName="sibTrans" presStyleCnt="0"/>
      <dgm:spPr/>
    </dgm:pt>
    <dgm:pt modelId="{34EAC93B-1941-4D39-A2B2-657E9F2459D1}" type="pres">
      <dgm:prSet presAssocID="{01284DE2-C415-447C-AAD8-CFF53B428F6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619E91-002E-490B-9A48-15FD1C4A4FF9}" type="pres">
      <dgm:prSet presAssocID="{9377037D-0FEA-4CF5-8FDE-862628CCBDA2}" presName="sibTrans" presStyleCnt="0"/>
      <dgm:spPr/>
    </dgm:pt>
    <dgm:pt modelId="{FB3014E5-52AB-4D64-AB59-07F7BDA3E161}" type="pres">
      <dgm:prSet presAssocID="{5199EAC5-87E0-49A4-B56B-FE7058602AED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FEFB72-9DD4-43B8-9400-9A87CEB5238B}" type="pres">
      <dgm:prSet presAssocID="{1720617E-1DED-4F1C-AA20-DDAA4194FC26}" presName="sibTrans" presStyleCnt="0"/>
      <dgm:spPr/>
    </dgm:pt>
    <dgm:pt modelId="{A9A5AFD3-B4D2-41B6-8886-648A9B88193A}" type="pres">
      <dgm:prSet presAssocID="{8AB0B6B5-F7CD-470A-9E71-AADA219E5E2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9ACB0C-84C4-413E-BEA2-AAE50BB6ECA2}" srcId="{B22AF373-610D-4AEE-B06F-B0B07800063D}" destId="{8AB0B6B5-F7CD-470A-9E71-AADA219E5E29}" srcOrd="3" destOrd="0" parTransId="{38797011-51F3-40E4-8A64-4F700CB8C44C}" sibTransId="{6E95575E-6ACC-4AD2-9D75-C4488DA90C39}"/>
    <dgm:cxn modelId="{048CBDD1-2FF9-4F4D-923E-DE77ABE1E933}" type="presOf" srcId="{5199EAC5-87E0-49A4-B56B-FE7058602AED}" destId="{FB3014E5-52AB-4D64-AB59-07F7BDA3E161}" srcOrd="0" destOrd="0" presId="urn:microsoft.com/office/officeart/2005/8/layout/hProcess9"/>
    <dgm:cxn modelId="{D6964B4A-FA18-4FDE-9867-E15D3EB7F615}" type="presOf" srcId="{01284DE2-C415-447C-AAD8-CFF53B428F6E}" destId="{34EAC93B-1941-4D39-A2B2-657E9F2459D1}" srcOrd="0" destOrd="0" presId="urn:microsoft.com/office/officeart/2005/8/layout/hProcess9"/>
    <dgm:cxn modelId="{7EB9D068-2FBF-407A-BC6A-5EE0FEFCE733}" type="presOf" srcId="{F6499E41-6D2E-4259-B296-ABCDEB77639B}" destId="{7DBB8EB3-31D6-4BE3-9766-CE39107283DC}" srcOrd="0" destOrd="0" presId="urn:microsoft.com/office/officeart/2005/8/layout/hProcess9"/>
    <dgm:cxn modelId="{4FBAEE57-4351-499A-A5C2-E3DC41948B1E}" srcId="{B22AF373-610D-4AEE-B06F-B0B07800063D}" destId="{5199EAC5-87E0-49A4-B56B-FE7058602AED}" srcOrd="2" destOrd="0" parTransId="{A4C7D12A-E5F7-4350-88D5-F05002280545}" sibTransId="{1720617E-1DED-4F1C-AA20-DDAA4194FC26}"/>
    <dgm:cxn modelId="{CE0D37E8-C8F2-4A4F-8918-4AB418D69C7E}" srcId="{B22AF373-610D-4AEE-B06F-B0B07800063D}" destId="{F6499E41-6D2E-4259-B296-ABCDEB77639B}" srcOrd="0" destOrd="0" parTransId="{A6A8BEE6-561C-47A6-9C42-342B0E85934A}" sibTransId="{C041FD36-1F14-43FE-AEAB-A1DFD78D790D}"/>
    <dgm:cxn modelId="{A5425A43-BCF9-4903-8D85-91455356FC7D}" srcId="{B22AF373-610D-4AEE-B06F-B0B07800063D}" destId="{01284DE2-C415-447C-AAD8-CFF53B428F6E}" srcOrd="1" destOrd="0" parTransId="{F6CE886C-14AE-452E-9427-0F557839AA4E}" sibTransId="{9377037D-0FEA-4CF5-8FDE-862628CCBDA2}"/>
    <dgm:cxn modelId="{2AB0BB83-B66E-4377-ADCC-F35A074B1F89}" type="presOf" srcId="{B22AF373-610D-4AEE-B06F-B0B07800063D}" destId="{A8963029-1791-4633-B0E9-3F7E8795104D}" srcOrd="0" destOrd="0" presId="urn:microsoft.com/office/officeart/2005/8/layout/hProcess9"/>
    <dgm:cxn modelId="{398CD008-E797-440A-84DD-9ACE7CAD2A94}" type="presOf" srcId="{8AB0B6B5-F7CD-470A-9E71-AADA219E5E29}" destId="{A9A5AFD3-B4D2-41B6-8886-648A9B88193A}" srcOrd="0" destOrd="0" presId="urn:microsoft.com/office/officeart/2005/8/layout/hProcess9"/>
    <dgm:cxn modelId="{71C07395-5999-4592-AEC6-47B2FAC967B4}" type="presParOf" srcId="{A8963029-1791-4633-B0E9-3F7E8795104D}" destId="{475E89E2-2D78-46A9-9276-D7ADBF1FC7D3}" srcOrd="0" destOrd="0" presId="urn:microsoft.com/office/officeart/2005/8/layout/hProcess9"/>
    <dgm:cxn modelId="{70498CD8-C69B-4AA2-B260-4B30F3104F50}" type="presParOf" srcId="{A8963029-1791-4633-B0E9-3F7E8795104D}" destId="{5BA75F79-9D10-415B-A84B-6DEAA2EB9E1C}" srcOrd="1" destOrd="0" presId="urn:microsoft.com/office/officeart/2005/8/layout/hProcess9"/>
    <dgm:cxn modelId="{84B36040-E65D-4D16-BABF-D92484CADD1E}" type="presParOf" srcId="{5BA75F79-9D10-415B-A84B-6DEAA2EB9E1C}" destId="{7DBB8EB3-31D6-4BE3-9766-CE39107283DC}" srcOrd="0" destOrd="0" presId="urn:microsoft.com/office/officeart/2005/8/layout/hProcess9"/>
    <dgm:cxn modelId="{8D751786-1FD9-40E8-A9B7-4F558EEADD67}" type="presParOf" srcId="{5BA75F79-9D10-415B-A84B-6DEAA2EB9E1C}" destId="{9B6C6E3D-AA24-4496-BD6A-83C069939847}" srcOrd="1" destOrd="0" presId="urn:microsoft.com/office/officeart/2005/8/layout/hProcess9"/>
    <dgm:cxn modelId="{BFDC8C06-DA8A-4F5B-A7B6-C03427BBDE63}" type="presParOf" srcId="{5BA75F79-9D10-415B-A84B-6DEAA2EB9E1C}" destId="{34EAC93B-1941-4D39-A2B2-657E9F2459D1}" srcOrd="2" destOrd="0" presId="urn:microsoft.com/office/officeart/2005/8/layout/hProcess9"/>
    <dgm:cxn modelId="{745C7EF7-5840-4AFD-BFE6-3ABAF1133C9B}" type="presParOf" srcId="{5BA75F79-9D10-415B-A84B-6DEAA2EB9E1C}" destId="{84619E91-002E-490B-9A48-15FD1C4A4FF9}" srcOrd="3" destOrd="0" presId="urn:microsoft.com/office/officeart/2005/8/layout/hProcess9"/>
    <dgm:cxn modelId="{A9D64989-90D5-4616-8D29-B1C79E0E20B1}" type="presParOf" srcId="{5BA75F79-9D10-415B-A84B-6DEAA2EB9E1C}" destId="{FB3014E5-52AB-4D64-AB59-07F7BDA3E161}" srcOrd="4" destOrd="0" presId="urn:microsoft.com/office/officeart/2005/8/layout/hProcess9"/>
    <dgm:cxn modelId="{56434E3F-43DE-4967-874E-8F05D53F10E3}" type="presParOf" srcId="{5BA75F79-9D10-415B-A84B-6DEAA2EB9E1C}" destId="{ABFEFB72-9DD4-43B8-9400-9A87CEB5238B}" srcOrd="5" destOrd="0" presId="urn:microsoft.com/office/officeart/2005/8/layout/hProcess9"/>
    <dgm:cxn modelId="{22F3A1AE-8893-4E02-9327-DDF4D6D9AFAD}" type="presParOf" srcId="{5BA75F79-9D10-415B-A84B-6DEAA2EB9E1C}" destId="{A9A5AFD3-B4D2-41B6-8886-648A9B88193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1E8F33-B2D1-41E2-8ED2-D41B12DDDE29}" type="doc">
      <dgm:prSet loTypeId="urn:microsoft.com/office/officeart/2005/8/layout/orgChart1" loCatId="hierarchy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49EF5A4A-0C19-47A0-87F3-C92A17F0CA24}">
      <dgm:prSet phldrT="[Текст]" custT="1"/>
      <dgm:spPr/>
      <dgm:t>
        <a:bodyPr/>
        <a:lstStyle/>
        <a:p>
          <a:r>
            <a:rPr lang="ru-RU" sz="3600" dirty="0" smtClean="0"/>
            <a:t>Анальгетики</a:t>
          </a:r>
          <a:endParaRPr lang="ru-RU" sz="3600" dirty="0"/>
        </a:p>
      </dgm:t>
    </dgm:pt>
    <dgm:pt modelId="{9715B869-2FA3-48B2-ABBD-5A20F30268F5}" type="parTrans" cxnId="{5229A936-0BAE-4197-AD70-AE346CC35B7D}">
      <dgm:prSet/>
      <dgm:spPr/>
      <dgm:t>
        <a:bodyPr/>
        <a:lstStyle/>
        <a:p>
          <a:endParaRPr lang="ru-RU"/>
        </a:p>
      </dgm:t>
    </dgm:pt>
    <dgm:pt modelId="{6BE4C123-0320-4C38-BFF7-12C3CF9D6A8E}" type="sibTrans" cxnId="{5229A936-0BAE-4197-AD70-AE346CC35B7D}">
      <dgm:prSet/>
      <dgm:spPr/>
      <dgm:t>
        <a:bodyPr/>
        <a:lstStyle/>
        <a:p>
          <a:endParaRPr lang="ru-RU"/>
        </a:p>
      </dgm:t>
    </dgm:pt>
    <dgm:pt modelId="{85CFB3F1-E60F-4CA4-B163-953F46EB4A3D}">
      <dgm:prSet phldrT="[Текст]" custT="1"/>
      <dgm:spPr/>
      <dgm:t>
        <a:bodyPr/>
        <a:lstStyle/>
        <a:p>
          <a:r>
            <a:rPr lang="ru-RU" sz="3400" dirty="0" smtClean="0"/>
            <a:t>Ненаркотические</a:t>
          </a:r>
          <a:r>
            <a:rPr lang="ru-RU" sz="2000" dirty="0" smtClean="0"/>
            <a:t> </a:t>
          </a:r>
          <a:endParaRPr lang="ru-RU" sz="2000" dirty="0"/>
        </a:p>
      </dgm:t>
    </dgm:pt>
    <dgm:pt modelId="{A9BC1DCE-FABC-4B77-A6A9-90595DC653A5}" type="parTrans" cxnId="{8F9CCDDC-CA06-47D9-8067-9AFBFDF64993}">
      <dgm:prSet/>
      <dgm:spPr/>
      <dgm:t>
        <a:bodyPr/>
        <a:lstStyle/>
        <a:p>
          <a:endParaRPr lang="ru-RU"/>
        </a:p>
      </dgm:t>
    </dgm:pt>
    <dgm:pt modelId="{974E7D05-88E6-45CA-8899-ECD286253716}" type="sibTrans" cxnId="{8F9CCDDC-CA06-47D9-8067-9AFBFDF64993}">
      <dgm:prSet/>
      <dgm:spPr/>
      <dgm:t>
        <a:bodyPr/>
        <a:lstStyle/>
        <a:p>
          <a:endParaRPr lang="ru-RU"/>
        </a:p>
      </dgm:t>
    </dgm:pt>
    <dgm:pt modelId="{8178BF51-9945-4965-99C0-9B7A19209176}">
      <dgm:prSet phldrT="[Текст]" custT="1"/>
      <dgm:spPr/>
      <dgm:t>
        <a:bodyPr/>
        <a:lstStyle/>
        <a:p>
          <a:r>
            <a:rPr lang="ru-RU" sz="2000" dirty="0" smtClean="0"/>
            <a:t>- Производные салициловой кислоты</a:t>
          </a:r>
          <a:br>
            <a:rPr lang="ru-RU" sz="2000" dirty="0" smtClean="0"/>
          </a:br>
          <a:r>
            <a:rPr lang="ru-RU" sz="2000" dirty="0" smtClean="0"/>
            <a:t>- Производные пиразолона</a:t>
          </a:r>
          <a:br>
            <a:rPr lang="ru-RU" sz="2000" dirty="0" smtClean="0"/>
          </a:br>
          <a:r>
            <a:rPr lang="ru-RU" sz="2000" dirty="0" smtClean="0"/>
            <a:t>- Производные анилина</a:t>
          </a:r>
          <a:br>
            <a:rPr lang="ru-RU" sz="2000" dirty="0" smtClean="0"/>
          </a:br>
          <a:r>
            <a:rPr lang="ru-RU" sz="2000" dirty="0" smtClean="0"/>
            <a:t>- Производные </a:t>
          </a:r>
          <a:r>
            <a:rPr lang="ru-RU" sz="2000" dirty="0" err="1" smtClean="0"/>
            <a:t>алкановых</a:t>
          </a:r>
          <a:r>
            <a:rPr lang="ru-RU" sz="2000" dirty="0" smtClean="0"/>
            <a:t> кислот</a:t>
          </a:r>
          <a:br>
            <a:rPr lang="ru-RU" sz="2000" dirty="0" smtClean="0"/>
          </a:br>
          <a:r>
            <a:rPr lang="ru-RU" sz="2000" dirty="0" smtClean="0"/>
            <a:t>- Производные индола</a:t>
          </a:r>
          <a:br>
            <a:rPr lang="ru-RU" sz="2000" dirty="0" smtClean="0"/>
          </a:br>
          <a:r>
            <a:rPr lang="ru-RU" sz="2000" dirty="0" smtClean="0"/>
            <a:t>- </a:t>
          </a:r>
          <a:r>
            <a:rPr lang="ru-RU" sz="2000" dirty="0" err="1" smtClean="0"/>
            <a:t>Оксикамы</a:t>
          </a:r>
          <a:r>
            <a:rPr lang="ru-RU" sz="2000" dirty="0" smtClean="0"/>
            <a:t/>
          </a:r>
          <a:br>
            <a:rPr lang="ru-RU" sz="2000" dirty="0" smtClean="0"/>
          </a:br>
          <a:r>
            <a:rPr lang="ru-RU" sz="2000" dirty="0" smtClean="0"/>
            <a:t>-  </a:t>
          </a:r>
          <a:r>
            <a:rPr lang="ru-RU" sz="2000" dirty="0" err="1" smtClean="0"/>
            <a:t>Сульфонамиды</a:t>
          </a:r>
          <a:endParaRPr lang="ru-RU" sz="2000" dirty="0" smtClean="0"/>
        </a:p>
        <a:p>
          <a:r>
            <a:rPr lang="ru-RU" sz="2000" dirty="0" smtClean="0"/>
            <a:t>-  </a:t>
          </a:r>
          <a:r>
            <a:rPr lang="ru-RU" sz="2000" dirty="0" err="1" smtClean="0"/>
            <a:t>Коксибы</a:t>
          </a:r>
          <a:endParaRPr lang="ru-RU" sz="2000" dirty="0" smtClean="0"/>
        </a:p>
      </dgm:t>
    </dgm:pt>
    <dgm:pt modelId="{466CA39F-2601-43BC-BC47-506B90F8AD3E}" type="parTrans" cxnId="{1EC62A8E-C74B-4626-8189-20DBBE019ADE}">
      <dgm:prSet/>
      <dgm:spPr/>
      <dgm:t>
        <a:bodyPr/>
        <a:lstStyle/>
        <a:p>
          <a:endParaRPr lang="ru-RU"/>
        </a:p>
      </dgm:t>
    </dgm:pt>
    <dgm:pt modelId="{F7CB49D1-DB18-4508-988F-D55F2413C422}" type="sibTrans" cxnId="{1EC62A8E-C74B-4626-8189-20DBBE019ADE}">
      <dgm:prSet/>
      <dgm:spPr/>
      <dgm:t>
        <a:bodyPr/>
        <a:lstStyle/>
        <a:p>
          <a:endParaRPr lang="ru-RU"/>
        </a:p>
      </dgm:t>
    </dgm:pt>
    <dgm:pt modelId="{39718CA5-62DC-44C2-947D-94E61463CE9F}">
      <dgm:prSet phldrT="[Текст]"/>
      <dgm:spPr/>
      <dgm:t>
        <a:bodyPr/>
        <a:lstStyle/>
        <a:p>
          <a:r>
            <a:rPr lang="ru-RU" dirty="0" smtClean="0"/>
            <a:t>- Природные наркотические анальгетики</a:t>
          </a:r>
          <a:br>
            <a:rPr lang="ru-RU" dirty="0" smtClean="0"/>
          </a:br>
          <a:r>
            <a:rPr lang="ru-RU" dirty="0" smtClean="0"/>
            <a:t>- Синтетические наркотические анальгетики</a:t>
          </a:r>
          <a:endParaRPr lang="ru-RU" dirty="0"/>
        </a:p>
      </dgm:t>
    </dgm:pt>
    <dgm:pt modelId="{5E8C51D9-9FC0-47A6-A85A-88024A183B53}" type="parTrans" cxnId="{B9470F35-F01E-4A1C-A0CC-B61F5278E3C8}">
      <dgm:prSet/>
      <dgm:spPr/>
      <dgm:t>
        <a:bodyPr/>
        <a:lstStyle/>
        <a:p>
          <a:endParaRPr lang="ru-RU"/>
        </a:p>
      </dgm:t>
    </dgm:pt>
    <dgm:pt modelId="{643A09F6-15C4-4008-8C35-BA4891AE19F2}" type="sibTrans" cxnId="{B9470F35-F01E-4A1C-A0CC-B61F5278E3C8}">
      <dgm:prSet/>
      <dgm:spPr/>
      <dgm:t>
        <a:bodyPr/>
        <a:lstStyle/>
        <a:p>
          <a:endParaRPr lang="ru-RU"/>
        </a:p>
      </dgm:t>
    </dgm:pt>
    <dgm:pt modelId="{74D09719-B32E-462F-A216-35E32517DCD1}">
      <dgm:prSet custT="1"/>
      <dgm:spPr/>
      <dgm:t>
        <a:bodyPr/>
        <a:lstStyle/>
        <a:p>
          <a:r>
            <a:rPr lang="ru-RU" sz="3400" dirty="0" smtClean="0"/>
            <a:t>Наркотические</a:t>
          </a:r>
          <a:endParaRPr lang="ru-RU" sz="3400" dirty="0"/>
        </a:p>
      </dgm:t>
    </dgm:pt>
    <dgm:pt modelId="{A1E51ADF-79D3-4DB8-B32F-9B4E41D6DD0F}" type="parTrans" cxnId="{755CFCF8-3213-455D-90C9-F1E60A47BBAD}">
      <dgm:prSet/>
      <dgm:spPr/>
      <dgm:t>
        <a:bodyPr/>
        <a:lstStyle/>
        <a:p>
          <a:endParaRPr lang="ru-RU"/>
        </a:p>
      </dgm:t>
    </dgm:pt>
    <dgm:pt modelId="{8EF563B9-4D64-4BF4-864B-03F7D0D50EA2}" type="sibTrans" cxnId="{755CFCF8-3213-455D-90C9-F1E60A47BBAD}">
      <dgm:prSet/>
      <dgm:spPr/>
      <dgm:t>
        <a:bodyPr/>
        <a:lstStyle/>
        <a:p>
          <a:endParaRPr lang="ru-RU"/>
        </a:p>
      </dgm:t>
    </dgm:pt>
    <dgm:pt modelId="{3A426717-F001-46C8-B3A1-80105E91C807}" type="pres">
      <dgm:prSet presAssocID="{BF1E8F33-B2D1-41E2-8ED2-D41B12DDDE2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A747E3B-5284-4A6D-9FB6-03570CD244A5}" type="pres">
      <dgm:prSet presAssocID="{49EF5A4A-0C19-47A0-87F3-C92A17F0CA24}" presName="hierRoot1" presStyleCnt="0">
        <dgm:presLayoutVars>
          <dgm:hierBranch val="init"/>
        </dgm:presLayoutVars>
      </dgm:prSet>
      <dgm:spPr/>
    </dgm:pt>
    <dgm:pt modelId="{4370CA24-6863-4616-A06C-F2A8A32EC4A6}" type="pres">
      <dgm:prSet presAssocID="{49EF5A4A-0C19-47A0-87F3-C92A17F0CA24}" presName="rootComposite1" presStyleCnt="0"/>
      <dgm:spPr/>
    </dgm:pt>
    <dgm:pt modelId="{A1068E99-3F86-41F8-844B-8301FB5FF570}" type="pres">
      <dgm:prSet presAssocID="{49EF5A4A-0C19-47A0-87F3-C92A17F0CA24}" presName="rootText1" presStyleLbl="node0" presStyleIdx="0" presStyleCnt="1" custScaleX="178566" custScaleY="422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669542-92EC-40E2-ABD6-8B799D25B73E}" type="pres">
      <dgm:prSet presAssocID="{49EF5A4A-0C19-47A0-87F3-C92A17F0CA2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ABCFCFE-12FB-4305-88B0-B0E36A81B9F1}" type="pres">
      <dgm:prSet presAssocID="{49EF5A4A-0C19-47A0-87F3-C92A17F0CA24}" presName="hierChild2" presStyleCnt="0"/>
      <dgm:spPr/>
    </dgm:pt>
    <dgm:pt modelId="{12F1554E-D9C7-4841-B9A0-F991E49180ED}" type="pres">
      <dgm:prSet presAssocID="{A9BC1DCE-FABC-4B77-A6A9-90595DC653A5}" presName="Name37" presStyleLbl="parChTrans1D2" presStyleIdx="0" presStyleCnt="2"/>
      <dgm:spPr/>
      <dgm:t>
        <a:bodyPr/>
        <a:lstStyle/>
        <a:p>
          <a:endParaRPr lang="ru-RU"/>
        </a:p>
      </dgm:t>
    </dgm:pt>
    <dgm:pt modelId="{3535CBEC-C6CD-4BF5-975C-A456A573290A}" type="pres">
      <dgm:prSet presAssocID="{85CFB3F1-E60F-4CA4-B163-953F46EB4A3D}" presName="hierRoot2" presStyleCnt="0">
        <dgm:presLayoutVars>
          <dgm:hierBranch val="init"/>
        </dgm:presLayoutVars>
      </dgm:prSet>
      <dgm:spPr/>
    </dgm:pt>
    <dgm:pt modelId="{FE5E0578-B5B1-4870-BA9E-5006D5D7EFFE}" type="pres">
      <dgm:prSet presAssocID="{85CFB3F1-E60F-4CA4-B163-953F46EB4A3D}" presName="rootComposite" presStyleCnt="0"/>
      <dgm:spPr/>
    </dgm:pt>
    <dgm:pt modelId="{D397845F-1EBB-4E71-AC69-860EB2E1B8A0}" type="pres">
      <dgm:prSet presAssocID="{85CFB3F1-E60F-4CA4-B163-953F46EB4A3D}" presName="rootText" presStyleLbl="node2" presStyleIdx="0" presStyleCnt="2" custScaleX="117213" custScaleY="35096" custLinFactNeighborX="6516" custLinFactNeighborY="-10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DBA791-5A63-42C9-BA0C-86D8234BFB8D}" type="pres">
      <dgm:prSet presAssocID="{85CFB3F1-E60F-4CA4-B163-953F46EB4A3D}" presName="rootConnector" presStyleLbl="node2" presStyleIdx="0" presStyleCnt="2"/>
      <dgm:spPr/>
      <dgm:t>
        <a:bodyPr/>
        <a:lstStyle/>
        <a:p>
          <a:endParaRPr lang="ru-RU"/>
        </a:p>
      </dgm:t>
    </dgm:pt>
    <dgm:pt modelId="{25D0F2DE-C9E6-4486-B93A-3190DE7FCE1F}" type="pres">
      <dgm:prSet presAssocID="{85CFB3F1-E60F-4CA4-B163-953F46EB4A3D}" presName="hierChild4" presStyleCnt="0"/>
      <dgm:spPr/>
    </dgm:pt>
    <dgm:pt modelId="{6F669F4A-AEB9-4D87-AD7F-5CA4704C2CE9}" type="pres">
      <dgm:prSet presAssocID="{466CA39F-2601-43BC-BC47-506B90F8AD3E}" presName="Name37" presStyleLbl="parChTrans1D3" presStyleIdx="0" presStyleCnt="2"/>
      <dgm:spPr/>
      <dgm:t>
        <a:bodyPr/>
        <a:lstStyle/>
        <a:p>
          <a:endParaRPr lang="ru-RU"/>
        </a:p>
      </dgm:t>
    </dgm:pt>
    <dgm:pt modelId="{ED4BAD0E-04D6-49C4-81FC-028F37ACEFF9}" type="pres">
      <dgm:prSet presAssocID="{8178BF51-9945-4965-99C0-9B7A19209176}" presName="hierRoot2" presStyleCnt="0">
        <dgm:presLayoutVars>
          <dgm:hierBranch val="init"/>
        </dgm:presLayoutVars>
      </dgm:prSet>
      <dgm:spPr/>
    </dgm:pt>
    <dgm:pt modelId="{3B799418-ADBD-41FC-A373-15B3CE1024BB}" type="pres">
      <dgm:prSet presAssocID="{8178BF51-9945-4965-99C0-9B7A19209176}" presName="rootComposite" presStyleCnt="0"/>
      <dgm:spPr/>
    </dgm:pt>
    <dgm:pt modelId="{2A5A8081-7B73-470C-A814-2C3543C4B151}" type="pres">
      <dgm:prSet presAssocID="{8178BF51-9945-4965-99C0-9B7A19209176}" presName="rootText" presStyleLbl="node3" presStyleIdx="0" presStyleCnt="2" custScaleX="119708" custScaleY="226721" custLinFactNeighborX="1464" custLinFactNeighborY="-27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C14188-37C1-4B89-BE9E-6BEB43A190D0}" type="pres">
      <dgm:prSet presAssocID="{8178BF51-9945-4965-99C0-9B7A19209176}" presName="rootConnector" presStyleLbl="node3" presStyleIdx="0" presStyleCnt="2"/>
      <dgm:spPr/>
      <dgm:t>
        <a:bodyPr/>
        <a:lstStyle/>
        <a:p>
          <a:endParaRPr lang="ru-RU"/>
        </a:p>
      </dgm:t>
    </dgm:pt>
    <dgm:pt modelId="{CE4A7F35-A0DE-47FE-A6C5-E8131DD7F73E}" type="pres">
      <dgm:prSet presAssocID="{8178BF51-9945-4965-99C0-9B7A19209176}" presName="hierChild4" presStyleCnt="0"/>
      <dgm:spPr/>
    </dgm:pt>
    <dgm:pt modelId="{B8E8E289-3BF2-4480-A6A3-0750DA4F63B8}" type="pres">
      <dgm:prSet presAssocID="{8178BF51-9945-4965-99C0-9B7A19209176}" presName="hierChild5" presStyleCnt="0"/>
      <dgm:spPr/>
    </dgm:pt>
    <dgm:pt modelId="{CE9FA647-B436-4F3A-8A03-8053AAD36A18}" type="pres">
      <dgm:prSet presAssocID="{85CFB3F1-E60F-4CA4-B163-953F46EB4A3D}" presName="hierChild5" presStyleCnt="0"/>
      <dgm:spPr/>
    </dgm:pt>
    <dgm:pt modelId="{086ACB4E-F030-4005-829C-8A8B5F46E00A}" type="pres">
      <dgm:prSet presAssocID="{A1E51ADF-79D3-4DB8-B32F-9B4E41D6DD0F}" presName="Name37" presStyleLbl="parChTrans1D2" presStyleIdx="1" presStyleCnt="2"/>
      <dgm:spPr/>
      <dgm:t>
        <a:bodyPr/>
        <a:lstStyle/>
        <a:p>
          <a:endParaRPr lang="ru-RU"/>
        </a:p>
      </dgm:t>
    </dgm:pt>
    <dgm:pt modelId="{94D50DA2-6D44-4F42-866B-D2F6A255878A}" type="pres">
      <dgm:prSet presAssocID="{74D09719-B32E-462F-A216-35E32517DCD1}" presName="hierRoot2" presStyleCnt="0">
        <dgm:presLayoutVars>
          <dgm:hierBranch val="init"/>
        </dgm:presLayoutVars>
      </dgm:prSet>
      <dgm:spPr/>
    </dgm:pt>
    <dgm:pt modelId="{10981475-19D8-4C83-AA04-266E0A2F826A}" type="pres">
      <dgm:prSet presAssocID="{74D09719-B32E-462F-A216-35E32517DCD1}" presName="rootComposite" presStyleCnt="0"/>
      <dgm:spPr/>
    </dgm:pt>
    <dgm:pt modelId="{C62CDCD2-F177-4819-8D1D-9AAA275B11DA}" type="pres">
      <dgm:prSet presAssocID="{74D09719-B32E-462F-A216-35E32517DCD1}" presName="rootText" presStyleLbl="node2" presStyleIdx="1" presStyleCnt="2" custScaleX="115708" custScaleY="340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16AF56-B3A9-4394-8E10-53883D9BC1F8}" type="pres">
      <dgm:prSet presAssocID="{74D09719-B32E-462F-A216-35E32517DCD1}" presName="rootConnector" presStyleLbl="node2" presStyleIdx="1" presStyleCnt="2"/>
      <dgm:spPr/>
      <dgm:t>
        <a:bodyPr/>
        <a:lstStyle/>
        <a:p>
          <a:endParaRPr lang="ru-RU"/>
        </a:p>
      </dgm:t>
    </dgm:pt>
    <dgm:pt modelId="{1BB96913-BBD9-4DC8-AF70-BC378B2A0E82}" type="pres">
      <dgm:prSet presAssocID="{74D09719-B32E-462F-A216-35E32517DCD1}" presName="hierChild4" presStyleCnt="0"/>
      <dgm:spPr/>
    </dgm:pt>
    <dgm:pt modelId="{462A21B3-B940-41B7-B5E3-000D5EA0ABD1}" type="pres">
      <dgm:prSet presAssocID="{5E8C51D9-9FC0-47A6-A85A-88024A183B53}" presName="Name37" presStyleLbl="parChTrans1D3" presStyleIdx="1" presStyleCnt="2"/>
      <dgm:spPr/>
      <dgm:t>
        <a:bodyPr/>
        <a:lstStyle/>
        <a:p>
          <a:endParaRPr lang="ru-RU"/>
        </a:p>
      </dgm:t>
    </dgm:pt>
    <dgm:pt modelId="{CC4B40A1-BEE6-4414-959F-19A192C0BF01}" type="pres">
      <dgm:prSet presAssocID="{39718CA5-62DC-44C2-947D-94E61463CE9F}" presName="hierRoot2" presStyleCnt="0">
        <dgm:presLayoutVars>
          <dgm:hierBranch val="init"/>
        </dgm:presLayoutVars>
      </dgm:prSet>
      <dgm:spPr/>
    </dgm:pt>
    <dgm:pt modelId="{E4F08A1D-A261-40E6-AE2F-592C93D45C32}" type="pres">
      <dgm:prSet presAssocID="{39718CA5-62DC-44C2-947D-94E61463CE9F}" presName="rootComposite" presStyleCnt="0"/>
      <dgm:spPr/>
    </dgm:pt>
    <dgm:pt modelId="{DDF2E7A4-9F18-4703-B06C-B82DF549F4F4}" type="pres">
      <dgm:prSet presAssocID="{39718CA5-62DC-44C2-947D-94E61463CE9F}" presName="rootText" presStyleLbl="node3" presStyleIdx="1" presStyleCnt="2" custLinFactNeighborX="-8473" custLinFactNeighborY="-17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941F69-3D16-4623-96DB-44D26C323D00}" type="pres">
      <dgm:prSet presAssocID="{39718CA5-62DC-44C2-947D-94E61463CE9F}" presName="rootConnector" presStyleLbl="node3" presStyleIdx="1" presStyleCnt="2"/>
      <dgm:spPr/>
      <dgm:t>
        <a:bodyPr/>
        <a:lstStyle/>
        <a:p>
          <a:endParaRPr lang="ru-RU"/>
        </a:p>
      </dgm:t>
    </dgm:pt>
    <dgm:pt modelId="{788AF567-5F32-4D26-B0F0-0D37EE3C971A}" type="pres">
      <dgm:prSet presAssocID="{39718CA5-62DC-44C2-947D-94E61463CE9F}" presName="hierChild4" presStyleCnt="0"/>
      <dgm:spPr/>
    </dgm:pt>
    <dgm:pt modelId="{A554A47B-8B88-4261-A25C-938EB2B46A68}" type="pres">
      <dgm:prSet presAssocID="{39718CA5-62DC-44C2-947D-94E61463CE9F}" presName="hierChild5" presStyleCnt="0"/>
      <dgm:spPr/>
    </dgm:pt>
    <dgm:pt modelId="{5ED9F781-B177-4494-9650-2E777E72761A}" type="pres">
      <dgm:prSet presAssocID="{74D09719-B32E-462F-A216-35E32517DCD1}" presName="hierChild5" presStyleCnt="0"/>
      <dgm:spPr/>
    </dgm:pt>
    <dgm:pt modelId="{3368EEEF-7457-4FAA-AC89-D38FD371E005}" type="pres">
      <dgm:prSet presAssocID="{49EF5A4A-0C19-47A0-87F3-C92A17F0CA24}" presName="hierChild3" presStyleCnt="0"/>
      <dgm:spPr/>
    </dgm:pt>
  </dgm:ptLst>
  <dgm:cxnLst>
    <dgm:cxn modelId="{D27C09CF-A0DF-41E2-81E7-5BA8B195CD52}" type="presOf" srcId="{466CA39F-2601-43BC-BC47-506B90F8AD3E}" destId="{6F669F4A-AEB9-4D87-AD7F-5CA4704C2CE9}" srcOrd="0" destOrd="0" presId="urn:microsoft.com/office/officeart/2005/8/layout/orgChart1"/>
    <dgm:cxn modelId="{A31BD089-8B16-4FA2-AE6A-F3914518B82B}" type="presOf" srcId="{39718CA5-62DC-44C2-947D-94E61463CE9F}" destId="{56941F69-3D16-4623-96DB-44D26C323D00}" srcOrd="1" destOrd="0" presId="urn:microsoft.com/office/officeart/2005/8/layout/orgChart1"/>
    <dgm:cxn modelId="{007B2B45-13D2-4233-9F5C-C5D9A6224648}" type="presOf" srcId="{74D09719-B32E-462F-A216-35E32517DCD1}" destId="{9516AF56-B3A9-4394-8E10-53883D9BC1F8}" srcOrd="1" destOrd="0" presId="urn:microsoft.com/office/officeart/2005/8/layout/orgChart1"/>
    <dgm:cxn modelId="{1EC62A8E-C74B-4626-8189-20DBBE019ADE}" srcId="{85CFB3F1-E60F-4CA4-B163-953F46EB4A3D}" destId="{8178BF51-9945-4965-99C0-9B7A19209176}" srcOrd="0" destOrd="0" parTransId="{466CA39F-2601-43BC-BC47-506B90F8AD3E}" sibTransId="{F7CB49D1-DB18-4508-988F-D55F2413C422}"/>
    <dgm:cxn modelId="{CB4F272C-5F9F-47AD-A277-8174F02C2AE0}" type="presOf" srcId="{BF1E8F33-B2D1-41E2-8ED2-D41B12DDDE29}" destId="{3A426717-F001-46C8-B3A1-80105E91C807}" srcOrd="0" destOrd="0" presId="urn:microsoft.com/office/officeart/2005/8/layout/orgChart1"/>
    <dgm:cxn modelId="{6B97A10C-205A-44B3-9B0C-00B0A727B540}" type="presOf" srcId="{85CFB3F1-E60F-4CA4-B163-953F46EB4A3D}" destId="{D397845F-1EBB-4E71-AC69-860EB2E1B8A0}" srcOrd="0" destOrd="0" presId="urn:microsoft.com/office/officeart/2005/8/layout/orgChart1"/>
    <dgm:cxn modelId="{6BF2A3E2-621D-4F6A-915E-C63C4801B2AE}" type="presOf" srcId="{5E8C51D9-9FC0-47A6-A85A-88024A183B53}" destId="{462A21B3-B940-41B7-B5E3-000D5EA0ABD1}" srcOrd="0" destOrd="0" presId="urn:microsoft.com/office/officeart/2005/8/layout/orgChart1"/>
    <dgm:cxn modelId="{755CFCF8-3213-455D-90C9-F1E60A47BBAD}" srcId="{49EF5A4A-0C19-47A0-87F3-C92A17F0CA24}" destId="{74D09719-B32E-462F-A216-35E32517DCD1}" srcOrd="1" destOrd="0" parTransId="{A1E51ADF-79D3-4DB8-B32F-9B4E41D6DD0F}" sibTransId="{8EF563B9-4D64-4BF4-864B-03F7D0D50EA2}"/>
    <dgm:cxn modelId="{F1C953D2-7003-4C11-A3D0-3353067BC1E1}" type="presOf" srcId="{8178BF51-9945-4965-99C0-9B7A19209176}" destId="{E2C14188-37C1-4B89-BE9E-6BEB43A190D0}" srcOrd="1" destOrd="0" presId="urn:microsoft.com/office/officeart/2005/8/layout/orgChart1"/>
    <dgm:cxn modelId="{9F4D7220-E67A-447F-8723-8F06ED7BAC5E}" type="presOf" srcId="{39718CA5-62DC-44C2-947D-94E61463CE9F}" destId="{DDF2E7A4-9F18-4703-B06C-B82DF549F4F4}" srcOrd="0" destOrd="0" presId="urn:microsoft.com/office/officeart/2005/8/layout/orgChart1"/>
    <dgm:cxn modelId="{B43F2334-FA61-4B2A-B4E4-FC1FAFA4285B}" type="presOf" srcId="{74D09719-B32E-462F-A216-35E32517DCD1}" destId="{C62CDCD2-F177-4819-8D1D-9AAA275B11DA}" srcOrd="0" destOrd="0" presId="urn:microsoft.com/office/officeart/2005/8/layout/orgChart1"/>
    <dgm:cxn modelId="{8F9CCDDC-CA06-47D9-8067-9AFBFDF64993}" srcId="{49EF5A4A-0C19-47A0-87F3-C92A17F0CA24}" destId="{85CFB3F1-E60F-4CA4-B163-953F46EB4A3D}" srcOrd="0" destOrd="0" parTransId="{A9BC1DCE-FABC-4B77-A6A9-90595DC653A5}" sibTransId="{974E7D05-88E6-45CA-8899-ECD286253716}"/>
    <dgm:cxn modelId="{D9165F07-12DF-4AC4-AF0C-141C783B52CA}" type="presOf" srcId="{49EF5A4A-0C19-47A0-87F3-C92A17F0CA24}" destId="{E2669542-92EC-40E2-ABD6-8B799D25B73E}" srcOrd="1" destOrd="0" presId="urn:microsoft.com/office/officeart/2005/8/layout/orgChart1"/>
    <dgm:cxn modelId="{5229A936-0BAE-4197-AD70-AE346CC35B7D}" srcId="{BF1E8F33-B2D1-41E2-8ED2-D41B12DDDE29}" destId="{49EF5A4A-0C19-47A0-87F3-C92A17F0CA24}" srcOrd="0" destOrd="0" parTransId="{9715B869-2FA3-48B2-ABBD-5A20F30268F5}" sibTransId="{6BE4C123-0320-4C38-BFF7-12C3CF9D6A8E}"/>
    <dgm:cxn modelId="{64285A46-28C6-4116-ACF7-FB79633F9907}" type="presOf" srcId="{A1E51ADF-79D3-4DB8-B32F-9B4E41D6DD0F}" destId="{086ACB4E-F030-4005-829C-8A8B5F46E00A}" srcOrd="0" destOrd="0" presId="urn:microsoft.com/office/officeart/2005/8/layout/orgChart1"/>
    <dgm:cxn modelId="{B18E5539-A991-4ABE-A193-D32B0EA8A4CA}" type="presOf" srcId="{A9BC1DCE-FABC-4B77-A6A9-90595DC653A5}" destId="{12F1554E-D9C7-4841-B9A0-F991E49180ED}" srcOrd="0" destOrd="0" presId="urn:microsoft.com/office/officeart/2005/8/layout/orgChart1"/>
    <dgm:cxn modelId="{0F371C60-1AB5-46F0-8665-0D629BED5C4B}" type="presOf" srcId="{85CFB3F1-E60F-4CA4-B163-953F46EB4A3D}" destId="{93DBA791-5A63-42C9-BA0C-86D8234BFB8D}" srcOrd="1" destOrd="0" presId="urn:microsoft.com/office/officeart/2005/8/layout/orgChart1"/>
    <dgm:cxn modelId="{91DAB882-83C1-4D5B-9FF9-13747210B206}" type="presOf" srcId="{8178BF51-9945-4965-99C0-9B7A19209176}" destId="{2A5A8081-7B73-470C-A814-2C3543C4B151}" srcOrd="0" destOrd="0" presId="urn:microsoft.com/office/officeart/2005/8/layout/orgChart1"/>
    <dgm:cxn modelId="{B9470F35-F01E-4A1C-A0CC-B61F5278E3C8}" srcId="{74D09719-B32E-462F-A216-35E32517DCD1}" destId="{39718CA5-62DC-44C2-947D-94E61463CE9F}" srcOrd="0" destOrd="0" parTransId="{5E8C51D9-9FC0-47A6-A85A-88024A183B53}" sibTransId="{643A09F6-15C4-4008-8C35-BA4891AE19F2}"/>
    <dgm:cxn modelId="{E8C13862-5ADE-46EC-AE92-F6F971A37893}" type="presOf" srcId="{49EF5A4A-0C19-47A0-87F3-C92A17F0CA24}" destId="{A1068E99-3F86-41F8-844B-8301FB5FF570}" srcOrd="0" destOrd="0" presId="urn:microsoft.com/office/officeart/2005/8/layout/orgChart1"/>
    <dgm:cxn modelId="{35A113D5-B4CA-4825-AF90-3D9D04A31103}" type="presParOf" srcId="{3A426717-F001-46C8-B3A1-80105E91C807}" destId="{6A747E3B-5284-4A6D-9FB6-03570CD244A5}" srcOrd="0" destOrd="0" presId="urn:microsoft.com/office/officeart/2005/8/layout/orgChart1"/>
    <dgm:cxn modelId="{99A3B3E8-EF17-4FB7-A91E-F967C3AC6E77}" type="presParOf" srcId="{6A747E3B-5284-4A6D-9FB6-03570CD244A5}" destId="{4370CA24-6863-4616-A06C-F2A8A32EC4A6}" srcOrd="0" destOrd="0" presId="urn:microsoft.com/office/officeart/2005/8/layout/orgChart1"/>
    <dgm:cxn modelId="{CAC4CE5C-A4D8-496F-B045-5F4B3B625F6E}" type="presParOf" srcId="{4370CA24-6863-4616-A06C-F2A8A32EC4A6}" destId="{A1068E99-3F86-41F8-844B-8301FB5FF570}" srcOrd="0" destOrd="0" presId="urn:microsoft.com/office/officeart/2005/8/layout/orgChart1"/>
    <dgm:cxn modelId="{392137C5-EFA1-410F-93F5-9A4C550640E4}" type="presParOf" srcId="{4370CA24-6863-4616-A06C-F2A8A32EC4A6}" destId="{E2669542-92EC-40E2-ABD6-8B799D25B73E}" srcOrd="1" destOrd="0" presId="urn:microsoft.com/office/officeart/2005/8/layout/orgChart1"/>
    <dgm:cxn modelId="{B9EEC70E-8E58-468F-ADFC-614C4FD3515F}" type="presParOf" srcId="{6A747E3B-5284-4A6D-9FB6-03570CD244A5}" destId="{8ABCFCFE-12FB-4305-88B0-B0E36A81B9F1}" srcOrd="1" destOrd="0" presId="urn:microsoft.com/office/officeart/2005/8/layout/orgChart1"/>
    <dgm:cxn modelId="{E0B34CEE-18C1-489F-B06C-441B1691D9E8}" type="presParOf" srcId="{8ABCFCFE-12FB-4305-88B0-B0E36A81B9F1}" destId="{12F1554E-D9C7-4841-B9A0-F991E49180ED}" srcOrd="0" destOrd="0" presId="urn:microsoft.com/office/officeart/2005/8/layout/orgChart1"/>
    <dgm:cxn modelId="{A91506F6-9B4A-485B-AEE7-4783CC367177}" type="presParOf" srcId="{8ABCFCFE-12FB-4305-88B0-B0E36A81B9F1}" destId="{3535CBEC-C6CD-4BF5-975C-A456A573290A}" srcOrd="1" destOrd="0" presId="urn:microsoft.com/office/officeart/2005/8/layout/orgChart1"/>
    <dgm:cxn modelId="{DB8A0EFB-E593-407F-B767-E04CBEDBFB71}" type="presParOf" srcId="{3535CBEC-C6CD-4BF5-975C-A456A573290A}" destId="{FE5E0578-B5B1-4870-BA9E-5006D5D7EFFE}" srcOrd="0" destOrd="0" presId="urn:microsoft.com/office/officeart/2005/8/layout/orgChart1"/>
    <dgm:cxn modelId="{DE1AF6D8-C5D6-4C42-A632-543FB4773755}" type="presParOf" srcId="{FE5E0578-B5B1-4870-BA9E-5006D5D7EFFE}" destId="{D397845F-1EBB-4E71-AC69-860EB2E1B8A0}" srcOrd="0" destOrd="0" presId="urn:microsoft.com/office/officeart/2005/8/layout/orgChart1"/>
    <dgm:cxn modelId="{C4DEAC82-8813-47F4-9AEF-3145194E154F}" type="presParOf" srcId="{FE5E0578-B5B1-4870-BA9E-5006D5D7EFFE}" destId="{93DBA791-5A63-42C9-BA0C-86D8234BFB8D}" srcOrd="1" destOrd="0" presId="urn:microsoft.com/office/officeart/2005/8/layout/orgChart1"/>
    <dgm:cxn modelId="{4388BB24-7AE6-49F3-B475-E089ED09D31A}" type="presParOf" srcId="{3535CBEC-C6CD-4BF5-975C-A456A573290A}" destId="{25D0F2DE-C9E6-4486-B93A-3190DE7FCE1F}" srcOrd="1" destOrd="0" presId="urn:microsoft.com/office/officeart/2005/8/layout/orgChart1"/>
    <dgm:cxn modelId="{6C37B311-D74F-4C46-9600-C4A32F47A3BD}" type="presParOf" srcId="{25D0F2DE-C9E6-4486-B93A-3190DE7FCE1F}" destId="{6F669F4A-AEB9-4D87-AD7F-5CA4704C2CE9}" srcOrd="0" destOrd="0" presId="urn:microsoft.com/office/officeart/2005/8/layout/orgChart1"/>
    <dgm:cxn modelId="{98E154D8-30A8-4A16-8665-B30B5180F5A5}" type="presParOf" srcId="{25D0F2DE-C9E6-4486-B93A-3190DE7FCE1F}" destId="{ED4BAD0E-04D6-49C4-81FC-028F37ACEFF9}" srcOrd="1" destOrd="0" presId="urn:microsoft.com/office/officeart/2005/8/layout/orgChart1"/>
    <dgm:cxn modelId="{70E3C38E-03BE-44CB-9266-42305263279B}" type="presParOf" srcId="{ED4BAD0E-04D6-49C4-81FC-028F37ACEFF9}" destId="{3B799418-ADBD-41FC-A373-15B3CE1024BB}" srcOrd="0" destOrd="0" presId="urn:microsoft.com/office/officeart/2005/8/layout/orgChart1"/>
    <dgm:cxn modelId="{F4AC1B60-8968-4F30-A031-370D6A62EDCF}" type="presParOf" srcId="{3B799418-ADBD-41FC-A373-15B3CE1024BB}" destId="{2A5A8081-7B73-470C-A814-2C3543C4B151}" srcOrd="0" destOrd="0" presId="urn:microsoft.com/office/officeart/2005/8/layout/orgChart1"/>
    <dgm:cxn modelId="{54B4D37A-B387-4099-AB87-D6A0854D17EB}" type="presParOf" srcId="{3B799418-ADBD-41FC-A373-15B3CE1024BB}" destId="{E2C14188-37C1-4B89-BE9E-6BEB43A190D0}" srcOrd="1" destOrd="0" presId="urn:microsoft.com/office/officeart/2005/8/layout/orgChart1"/>
    <dgm:cxn modelId="{967239B3-D43F-4370-94F7-234D47012816}" type="presParOf" srcId="{ED4BAD0E-04D6-49C4-81FC-028F37ACEFF9}" destId="{CE4A7F35-A0DE-47FE-A6C5-E8131DD7F73E}" srcOrd="1" destOrd="0" presId="urn:microsoft.com/office/officeart/2005/8/layout/orgChart1"/>
    <dgm:cxn modelId="{2562C251-332F-493B-8AB8-F487C097AFC2}" type="presParOf" srcId="{ED4BAD0E-04D6-49C4-81FC-028F37ACEFF9}" destId="{B8E8E289-3BF2-4480-A6A3-0750DA4F63B8}" srcOrd="2" destOrd="0" presId="urn:microsoft.com/office/officeart/2005/8/layout/orgChart1"/>
    <dgm:cxn modelId="{4466E50F-5105-45C9-95B1-4B22E2E9B17F}" type="presParOf" srcId="{3535CBEC-C6CD-4BF5-975C-A456A573290A}" destId="{CE9FA647-B436-4F3A-8A03-8053AAD36A18}" srcOrd="2" destOrd="0" presId="urn:microsoft.com/office/officeart/2005/8/layout/orgChart1"/>
    <dgm:cxn modelId="{BB68F150-D18A-411F-BBA2-B5AE0764097C}" type="presParOf" srcId="{8ABCFCFE-12FB-4305-88B0-B0E36A81B9F1}" destId="{086ACB4E-F030-4005-829C-8A8B5F46E00A}" srcOrd="2" destOrd="0" presId="urn:microsoft.com/office/officeart/2005/8/layout/orgChart1"/>
    <dgm:cxn modelId="{F64167D6-D6AD-4B59-A716-3364AAF06ECE}" type="presParOf" srcId="{8ABCFCFE-12FB-4305-88B0-B0E36A81B9F1}" destId="{94D50DA2-6D44-4F42-866B-D2F6A255878A}" srcOrd="3" destOrd="0" presId="urn:microsoft.com/office/officeart/2005/8/layout/orgChart1"/>
    <dgm:cxn modelId="{21BE6F79-0433-4374-807B-D38076D17FC8}" type="presParOf" srcId="{94D50DA2-6D44-4F42-866B-D2F6A255878A}" destId="{10981475-19D8-4C83-AA04-266E0A2F826A}" srcOrd="0" destOrd="0" presId="urn:microsoft.com/office/officeart/2005/8/layout/orgChart1"/>
    <dgm:cxn modelId="{5A41E423-18D1-4631-AD15-B4ED60ECF7A6}" type="presParOf" srcId="{10981475-19D8-4C83-AA04-266E0A2F826A}" destId="{C62CDCD2-F177-4819-8D1D-9AAA275B11DA}" srcOrd="0" destOrd="0" presId="urn:microsoft.com/office/officeart/2005/8/layout/orgChart1"/>
    <dgm:cxn modelId="{D49CD3BE-201F-4E3E-A2F7-41E82EE14769}" type="presParOf" srcId="{10981475-19D8-4C83-AA04-266E0A2F826A}" destId="{9516AF56-B3A9-4394-8E10-53883D9BC1F8}" srcOrd="1" destOrd="0" presId="urn:microsoft.com/office/officeart/2005/8/layout/orgChart1"/>
    <dgm:cxn modelId="{185AD7F5-0FDA-47C0-B4C4-D30278F9AC4E}" type="presParOf" srcId="{94D50DA2-6D44-4F42-866B-D2F6A255878A}" destId="{1BB96913-BBD9-4DC8-AF70-BC378B2A0E82}" srcOrd="1" destOrd="0" presId="urn:microsoft.com/office/officeart/2005/8/layout/orgChart1"/>
    <dgm:cxn modelId="{250B7689-7C9A-47F1-A67C-BCA5FFE1AE49}" type="presParOf" srcId="{1BB96913-BBD9-4DC8-AF70-BC378B2A0E82}" destId="{462A21B3-B940-41B7-B5E3-000D5EA0ABD1}" srcOrd="0" destOrd="0" presId="urn:microsoft.com/office/officeart/2005/8/layout/orgChart1"/>
    <dgm:cxn modelId="{CE038859-17B7-4AA7-8901-8D413D79DC09}" type="presParOf" srcId="{1BB96913-BBD9-4DC8-AF70-BC378B2A0E82}" destId="{CC4B40A1-BEE6-4414-959F-19A192C0BF01}" srcOrd="1" destOrd="0" presId="urn:microsoft.com/office/officeart/2005/8/layout/orgChart1"/>
    <dgm:cxn modelId="{E5843748-4F30-41BB-AA34-D6192021E46B}" type="presParOf" srcId="{CC4B40A1-BEE6-4414-959F-19A192C0BF01}" destId="{E4F08A1D-A261-40E6-AE2F-592C93D45C32}" srcOrd="0" destOrd="0" presId="urn:microsoft.com/office/officeart/2005/8/layout/orgChart1"/>
    <dgm:cxn modelId="{2D2E579C-4643-4746-9B45-D46AE10C70F6}" type="presParOf" srcId="{E4F08A1D-A261-40E6-AE2F-592C93D45C32}" destId="{DDF2E7A4-9F18-4703-B06C-B82DF549F4F4}" srcOrd="0" destOrd="0" presId="urn:microsoft.com/office/officeart/2005/8/layout/orgChart1"/>
    <dgm:cxn modelId="{11EE74A1-5FAC-425F-B59A-0F22D85187F7}" type="presParOf" srcId="{E4F08A1D-A261-40E6-AE2F-592C93D45C32}" destId="{56941F69-3D16-4623-96DB-44D26C323D00}" srcOrd="1" destOrd="0" presId="urn:microsoft.com/office/officeart/2005/8/layout/orgChart1"/>
    <dgm:cxn modelId="{10BB9131-904A-42FA-9493-32A040735FA4}" type="presParOf" srcId="{CC4B40A1-BEE6-4414-959F-19A192C0BF01}" destId="{788AF567-5F32-4D26-B0F0-0D37EE3C971A}" srcOrd="1" destOrd="0" presId="urn:microsoft.com/office/officeart/2005/8/layout/orgChart1"/>
    <dgm:cxn modelId="{4A918956-F8A9-410A-A059-219191B4D15A}" type="presParOf" srcId="{CC4B40A1-BEE6-4414-959F-19A192C0BF01}" destId="{A554A47B-8B88-4261-A25C-938EB2B46A68}" srcOrd="2" destOrd="0" presId="urn:microsoft.com/office/officeart/2005/8/layout/orgChart1"/>
    <dgm:cxn modelId="{681E2968-DDBA-4DFC-B99A-30B8202A68BB}" type="presParOf" srcId="{94D50DA2-6D44-4F42-866B-D2F6A255878A}" destId="{5ED9F781-B177-4494-9650-2E777E72761A}" srcOrd="2" destOrd="0" presId="urn:microsoft.com/office/officeart/2005/8/layout/orgChart1"/>
    <dgm:cxn modelId="{DE949A82-E657-4CE1-9773-525D4F688323}" type="presParOf" srcId="{6A747E3B-5284-4A6D-9FB6-03570CD244A5}" destId="{3368EEEF-7457-4FAA-AC89-D38FD371E00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E89E2-2D78-46A9-9276-D7ADBF1FC7D3}">
      <dsp:nvSpPr>
        <dsp:cNvPr id="0" name=""/>
        <dsp:cNvSpPr/>
      </dsp:nvSpPr>
      <dsp:spPr>
        <a:xfrm>
          <a:off x="561260" y="0"/>
          <a:ext cx="6606540" cy="5400600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dk2">
              <a:tint val="4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DBB8EB3-31D6-4BE3-9766-CE39107283DC}">
      <dsp:nvSpPr>
        <dsp:cNvPr id="0" name=""/>
        <dsp:cNvSpPr/>
      </dsp:nvSpPr>
      <dsp:spPr>
        <a:xfrm>
          <a:off x="3889" y="1620180"/>
          <a:ext cx="1870992" cy="216024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Анальгезия (3-5 минут)</a:t>
          </a:r>
          <a:endParaRPr lang="ru-RU" sz="1800" kern="1200" dirty="0"/>
        </a:p>
      </dsp:txBody>
      <dsp:txXfrm>
        <a:off x="95223" y="1711514"/>
        <a:ext cx="1688324" cy="1977572"/>
      </dsp:txXfrm>
    </dsp:sp>
    <dsp:sp modelId="{34EAC93B-1941-4D39-A2B2-657E9F2459D1}">
      <dsp:nvSpPr>
        <dsp:cNvPr id="0" name=""/>
        <dsp:cNvSpPr/>
      </dsp:nvSpPr>
      <dsp:spPr>
        <a:xfrm>
          <a:off x="1968432" y="1620180"/>
          <a:ext cx="1870992" cy="216024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Возбуждение (20 минут)</a:t>
          </a:r>
          <a:endParaRPr lang="ru-RU" sz="1800" kern="1200" dirty="0"/>
        </a:p>
      </dsp:txBody>
      <dsp:txXfrm>
        <a:off x="2059766" y="1711514"/>
        <a:ext cx="1688324" cy="1977572"/>
      </dsp:txXfrm>
    </dsp:sp>
    <dsp:sp modelId="{FB3014E5-52AB-4D64-AB59-07F7BDA3E161}">
      <dsp:nvSpPr>
        <dsp:cNvPr id="0" name=""/>
        <dsp:cNvSpPr/>
      </dsp:nvSpPr>
      <dsp:spPr>
        <a:xfrm>
          <a:off x="3932974" y="1620180"/>
          <a:ext cx="1870992" cy="216024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Хирургический наркоз</a:t>
          </a:r>
          <a:endParaRPr lang="ru-RU" sz="1800" kern="1200" dirty="0"/>
        </a:p>
      </dsp:txBody>
      <dsp:txXfrm>
        <a:off x="4024308" y="1711514"/>
        <a:ext cx="1688324" cy="1977572"/>
      </dsp:txXfrm>
    </dsp:sp>
    <dsp:sp modelId="{A9A5AFD3-B4D2-41B6-8886-648A9B88193A}">
      <dsp:nvSpPr>
        <dsp:cNvPr id="0" name=""/>
        <dsp:cNvSpPr/>
      </dsp:nvSpPr>
      <dsp:spPr>
        <a:xfrm>
          <a:off x="5897517" y="1620180"/>
          <a:ext cx="1870992" cy="216024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Пробуждение (до 30 минут)</a:t>
          </a:r>
          <a:endParaRPr lang="ru-RU" sz="1800" kern="1200" dirty="0"/>
        </a:p>
      </dsp:txBody>
      <dsp:txXfrm>
        <a:off x="5988851" y="1711514"/>
        <a:ext cx="1688324" cy="19775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2A21B3-B940-41B7-B5E3-000D5EA0ABD1}">
      <dsp:nvSpPr>
        <dsp:cNvPr id="0" name=""/>
        <dsp:cNvSpPr/>
      </dsp:nvSpPr>
      <dsp:spPr>
        <a:xfrm>
          <a:off x="4884565" y="2218852"/>
          <a:ext cx="283912" cy="1442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2444"/>
              </a:lnTo>
              <a:lnTo>
                <a:pt x="283912" y="1442444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6ACB4E-F030-4005-829C-8A8B5F46E00A}">
      <dsp:nvSpPr>
        <dsp:cNvPr id="0" name=""/>
        <dsp:cNvSpPr/>
      </dsp:nvSpPr>
      <dsp:spPr>
        <a:xfrm>
          <a:off x="4109236" y="1003055"/>
          <a:ext cx="2254567" cy="6711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586"/>
              </a:lnTo>
              <a:lnTo>
                <a:pt x="2254567" y="335586"/>
              </a:lnTo>
              <a:lnTo>
                <a:pt x="2254567" y="671172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669F4A-AEB9-4D87-AD7F-5CA4704C2CE9}">
      <dsp:nvSpPr>
        <dsp:cNvPr id="0" name=""/>
        <dsp:cNvSpPr/>
      </dsp:nvSpPr>
      <dsp:spPr>
        <a:xfrm>
          <a:off x="588496" y="2218868"/>
          <a:ext cx="400464" cy="24549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4948"/>
              </a:lnTo>
              <a:lnTo>
                <a:pt x="400464" y="2454948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F1554E-D9C7-4841-B9A0-F991E49180ED}">
      <dsp:nvSpPr>
        <dsp:cNvPr id="0" name=""/>
        <dsp:cNvSpPr/>
      </dsp:nvSpPr>
      <dsp:spPr>
        <a:xfrm>
          <a:off x="2086974" y="1003055"/>
          <a:ext cx="2022261" cy="654968"/>
        </a:xfrm>
        <a:custGeom>
          <a:avLst/>
          <a:gdLst/>
          <a:ahLst/>
          <a:cxnLst/>
          <a:rect l="0" t="0" r="0" b="0"/>
          <a:pathLst>
            <a:path>
              <a:moveTo>
                <a:pt x="2022261" y="0"/>
              </a:moveTo>
              <a:lnTo>
                <a:pt x="2022261" y="319382"/>
              </a:lnTo>
              <a:lnTo>
                <a:pt x="0" y="319382"/>
              </a:lnTo>
              <a:lnTo>
                <a:pt x="0" y="65496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068E99-3F86-41F8-844B-8301FB5FF570}">
      <dsp:nvSpPr>
        <dsp:cNvPr id="0" name=""/>
        <dsp:cNvSpPr/>
      </dsp:nvSpPr>
      <dsp:spPr>
        <a:xfrm>
          <a:off x="1255699" y="328687"/>
          <a:ext cx="5707073" cy="674368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Анальгетики</a:t>
          </a:r>
          <a:endParaRPr lang="ru-RU" sz="3600" kern="1200" dirty="0"/>
        </a:p>
      </dsp:txBody>
      <dsp:txXfrm>
        <a:off x="1255699" y="328687"/>
        <a:ext cx="5707073" cy="674368"/>
      </dsp:txXfrm>
    </dsp:sp>
    <dsp:sp modelId="{D397845F-1EBB-4E71-AC69-860EB2E1B8A0}">
      <dsp:nvSpPr>
        <dsp:cNvPr id="0" name=""/>
        <dsp:cNvSpPr/>
      </dsp:nvSpPr>
      <dsp:spPr>
        <a:xfrm>
          <a:off x="213876" y="1658024"/>
          <a:ext cx="3746195" cy="56084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Ненаркотические</a:t>
          </a:r>
          <a:r>
            <a:rPr lang="ru-RU" sz="2000" kern="1200" dirty="0" smtClean="0"/>
            <a:t> </a:t>
          </a:r>
          <a:endParaRPr lang="ru-RU" sz="2000" kern="1200" dirty="0"/>
        </a:p>
      </dsp:txBody>
      <dsp:txXfrm>
        <a:off x="213876" y="1658024"/>
        <a:ext cx="3746195" cy="560844"/>
      </dsp:txXfrm>
    </dsp:sp>
    <dsp:sp modelId="{2A5A8081-7B73-470C-A814-2C3543C4B151}">
      <dsp:nvSpPr>
        <dsp:cNvPr id="0" name=""/>
        <dsp:cNvSpPr/>
      </dsp:nvSpPr>
      <dsp:spPr>
        <a:xfrm>
          <a:off x="988960" y="2862282"/>
          <a:ext cx="3825937" cy="3623067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Производные салициловой кислоты</a:t>
          </a:r>
          <a:br>
            <a:rPr lang="ru-RU" sz="2000" kern="1200" dirty="0" smtClean="0"/>
          </a:br>
          <a:r>
            <a:rPr lang="ru-RU" sz="2000" kern="1200" dirty="0" smtClean="0"/>
            <a:t>- Производные пиразолона</a:t>
          </a:r>
          <a:br>
            <a:rPr lang="ru-RU" sz="2000" kern="1200" dirty="0" smtClean="0"/>
          </a:br>
          <a:r>
            <a:rPr lang="ru-RU" sz="2000" kern="1200" dirty="0" smtClean="0"/>
            <a:t>- Производные анилина</a:t>
          </a:r>
          <a:br>
            <a:rPr lang="ru-RU" sz="2000" kern="1200" dirty="0" smtClean="0"/>
          </a:br>
          <a:r>
            <a:rPr lang="ru-RU" sz="2000" kern="1200" dirty="0" smtClean="0"/>
            <a:t>- Производные </a:t>
          </a:r>
          <a:r>
            <a:rPr lang="ru-RU" sz="2000" kern="1200" dirty="0" err="1" smtClean="0"/>
            <a:t>алкановых</a:t>
          </a:r>
          <a:r>
            <a:rPr lang="ru-RU" sz="2000" kern="1200" dirty="0" smtClean="0"/>
            <a:t> кислот</a:t>
          </a:r>
          <a:br>
            <a:rPr lang="ru-RU" sz="2000" kern="1200" dirty="0" smtClean="0"/>
          </a:br>
          <a:r>
            <a:rPr lang="ru-RU" sz="2000" kern="1200" dirty="0" smtClean="0"/>
            <a:t>- Производные индола</a:t>
          </a:r>
          <a:br>
            <a:rPr lang="ru-RU" sz="2000" kern="1200" dirty="0" smtClean="0"/>
          </a:br>
          <a:r>
            <a:rPr lang="ru-RU" sz="2000" kern="1200" dirty="0" smtClean="0"/>
            <a:t>- </a:t>
          </a:r>
          <a:r>
            <a:rPr lang="ru-RU" sz="2000" kern="1200" dirty="0" err="1" smtClean="0"/>
            <a:t>Оксикамы</a:t>
          </a:r>
          <a:r>
            <a:rPr lang="ru-RU" sz="2000" kern="1200" dirty="0" smtClean="0"/>
            <a:t/>
          </a:r>
          <a:br>
            <a:rPr lang="ru-RU" sz="2000" kern="1200" dirty="0" smtClean="0"/>
          </a:br>
          <a:r>
            <a:rPr lang="ru-RU" sz="2000" kern="1200" dirty="0" smtClean="0"/>
            <a:t>-  </a:t>
          </a:r>
          <a:r>
            <a:rPr lang="ru-RU" sz="2000" kern="1200" dirty="0" err="1" smtClean="0"/>
            <a:t>Сульфонамиды</a:t>
          </a: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 </a:t>
          </a:r>
          <a:r>
            <a:rPr lang="ru-RU" sz="2000" kern="1200" dirty="0" err="1" smtClean="0"/>
            <a:t>Коксибы</a:t>
          </a:r>
          <a:endParaRPr lang="ru-RU" sz="2000" kern="1200" dirty="0" smtClean="0"/>
        </a:p>
      </dsp:txBody>
      <dsp:txXfrm>
        <a:off x="988960" y="2862282"/>
        <a:ext cx="3825937" cy="3623067"/>
      </dsp:txXfrm>
    </dsp:sp>
    <dsp:sp modelId="{C62CDCD2-F177-4819-8D1D-9AAA275B11DA}">
      <dsp:nvSpPr>
        <dsp:cNvPr id="0" name=""/>
        <dsp:cNvSpPr/>
      </dsp:nvSpPr>
      <dsp:spPr>
        <a:xfrm>
          <a:off x="4514756" y="1674228"/>
          <a:ext cx="3698095" cy="54462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Наркотические</a:t>
          </a:r>
          <a:endParaRPr lang="ru-RU" sz="3400" kern="1200" dirty="0"/>
        </a:p>
      </dsp:txBody>
      <dsp:txXfrm>
        <a:off x="4514756" y="1674228"/>
        <a:ext cx="3698095" cy="544624"/>
      </dsp:txXfrm>
    </dsp:sp>
    <dsp:sp modelId="{DDF2E7A4-9F18-4703-B06C-B82DF549F4F4}">
      <dsp:nvSpPr>
        <dsp:cNvPr id="0" name=""/>
        <dsp:cNvSpPr/>
      </dsp:nvSpPr>
      <dsp:spPr>
        <a:xfrm>
          <a:off x="5168478" y="2862282"/>
          <a:ext cx="3196058" cy="1598029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dk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- Природные наркотические анальгетики</a:t>
          </a:r>
          <a:br>
            <a:rPr lang="ru-RU" sz="2000" kern="1200" dirty="0" smtClean="0"/>
          </a:br>
          <a:r>
            <a:rPr lang="ru-RU" sz="2000" kern="1200" dirty="0" smtClean="0"/>
            <a:t>- Синтетические наркотические анальгетики</a:t>
          </a:r>
          <a:endParaRPr lang="ru-RU" sz="2000" kern="1200" dirty="0"/>
        </a:p>
      </dsp:txBody>
      <dsp:txXfrm>
        <a:off x="5168478" y="2862282"/>
        <a:ext cx="3196058" cy="1598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Лекарственная группа: средства влияющие на ЦНС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</a:t>
            </a:r>
            <a:r>
              <a:rPr lang="ru-RU" dirty="0" smtClean="0"/>
              <a:t>№5,6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6093296"/>
            <a:ext cx="8077200" cy="764704"/>
          </a:xfrm>
          <a:prstGeom prst="rect">
            <a:avLst/>
          </a:prstGeom>
        </p:spPr>
        <p:txBody>
          <a:bodyPr vert="horz" lIns="100584" tIns="45720" anchor="b">
            <a:norm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tx2"/>
              </a:buClr>
              <a:buSzPct val="95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mtClean="0"/>
              <a:t>СПб ГБПОУ «Фельдшерский колледж»</a:t>
            </a:r>
            <a:br>
              <a:rPr lang="ru-RU" smtClean="0"/>
            </a:br>
            <a:r>
              <a:rPr lang="ru-RU" smtClean="0"/>
              <a:t>Азимова В.Т.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971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412776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Снотворные</a:t>
            </a:r>
            <a:endParaRPr lang="ru-RU" dirty="0"/>
          </a:p>
        </p:txBody>
      </p:sp>
      <p:pic>
        <p:nvPicPr>
          <p:cNvPr id="8194" name="Picture 2" descr="https://iknigi.net/books_files/online_html/101136/imgb85e99309b984c98879ac9fe4b370f7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-1365"/>
            <a:ext cx="8892480" cy="685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46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6705114"/>
              </p:ext>
            </p:extLst>
          </p:nvPr>
        </p:nvGraphicFramePr>
        <p:xfrm>
          <a:off x="395536" y="0"/>
          <a:ext cx="864096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11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r>
              <a:rPr lang="ru-RU" dirty="0" smtClean="0"/>
              <a:t>Список СВР по теме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80728"/>
            <a:ext cx="7772400" cy="45720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Оформление фармакологического дневника с выполнением заданий по рецептуре по теме </a:t>
            </a:r>
            <a:endParaRPr lang="ru-RU" dirty="0" smtClean="0"/>
          </a:p>
          <a:p>
            <a:r>
              <a:rPr lang="ru-RU" dirty="0"/>
              <a:t>Лекарственная группа: </a:t>
            </a:r>
            <a:r>
              <a:rPr lang="ru-RU" dirty="0" smtClean="0"/>
              <a:t> Средства</a:t>
            </a:r>
            <a:r>
              <a:rPr lang="ru-RU" dirty="0"/>
              <a:t>, влияющие на центральную нервную </a:t>
            </a:r>
            <a:r>
              <a:rPr lang="ru-RU" dirty="0" smtClean="0"/>
              <a:t>систему</a:t>
            </a:r>
          </a:p>
          <a:p>
            <a:r>
              <a:rPr lang="ru-RU" dirty="0" smtClean="0"/>
              <a:t>Лекарственная </a:t>
            </a:r>
            <a:r>
              <a:rPr lang="ru-RU" dirty="0"/>
              <a:t>группа: </a:t>
            </a:r>
            <a:r>
              <a:rPr lang="ru-RU" dirty="0" smtClean="0"/>
              <a:t>Анальгетики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143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armf.ru/wp-content/uploads/2020/08/1-3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3"/>
          <a:stretch/>
        </p:blipFill>
        <p:spPr bwMode="auto">
          <a:xfrm>
            <a:off x="14924" y="4548"/>
            <a:ext cx="9129076" cy="685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096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Наркозы</a:t>
            </a:r>
            <a:endParaRPr lang="ru-RU" dirty="0"/>
          </a:p>
        </p:txBody>
      </p:sp>
      <p:pic>
        <p:nvPicPr>
          <p:cNvPr id="2050" name="Picture 2" descr="https://cistitstop.ru/wp-content/uploads/2017/08/arko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57" y="1412776"/>
            <a:ext cx="839824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21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12064"/>
            <a:ext cx="8280920" cy="914400"/>
          </a:xfrm>
        </p:spPr>
        <p:txBody>
          <a:bodyPr/>
          <a:lstStyle/>
          <a:p>
            <a:pPr algn="ctr"/>
            <a:r>
              <a:rPr lang="ru-RU" dirty="0" smtClean="0"/>
              <a:t>Стадии ингаляционного наркоза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3437504"/>
              </p:ext>
            </p:extLst>
          </p:nvPr>
        </p:nvGraphicFramePr>
        <p:xfrm>
          <a:off x="914400" y="1268760"/>
          <a:ext cx="77724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956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Этиловый спирт </a:t>
            </a:r>
            <a:br>
              <a:rPr lang="ru-RU" dirty="0" smtClean="0"/>
            </a:br>
            <a:r>
              <a:rPr lang="ru-RU" dirty="0" smtClean="0"/>
              <a:t>Медицинское применение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наркотическое действие</a:t>
            </a:r>
          </a:p>
          <a:p>
            <a:r>
              <a:rPr lang="ru-RU" dirty="0" smtClean="0"/>
              <a:t>раздражающее действие</a:t>
            </a:r>
          </a:p>
          <a:p>
            <a:r>
              <a:rPr lang="ru-RU" dirty="0"/>
              <a:t>вяжущее </a:t>
            </a:r>
            <a:r>
              <a:rPr lang="ru-RU" dirty="0" smtClean="0"/>
              <a:t>действие</a:t>
            </a:r>
          </a:p>
          <a:p>
            <a:r>
              <a:rPr lang="ru-RU" dirty="0" err="1"/>
              <a:t>противовспенивающее</a:t>
            </a:r>
            <a:r>
              <a:rPr lang="ru-RU" dirty="0"/>
              <a:t> </a:t>
            </a:r>
            <a:r>
              <a:rPr lang="ru-RU" dirty="0" smtClean="0"/>
              <a:t>действие</a:t>
            </a:r>
            <a:endParaRPr lang="ru-RU" dirty="0"/>
          </a:p>
          <a:p>
            <a:r>
              <a:rPr lang="ru-RU" dirty="0" smtClean="0"/>
              <a:t>противомикробное </a:t>
            </a:r>
            <a:r>
              <a:rPr lang="ru-RU" dirty="0"/>
              <a:t>действие </a:t>
            </a:r>
            <a:endParaRPr lang="ru-RU" dirty="0" smtClean="0"/>
          </a:p>
          <a:p>
            <a:r>
              <a:rPr lang="ru-RU" dirty="0" smtClean="0"/>
              <a:t>применение при отравлениях метиловым спиртом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6561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512064"/>
            <a:ext cx="8640960" cy="914400"/>
          </a:xfrm>
        </p:spPr>
        <p:txBody>
          <a:bodyPr/>
          <a:lstStyle/>
          <a:p>
            <a:r>
              <a:rPr lang="ru-RU" sz="3600" dirty="0" smtClean="0"/>
              <a:t>ПМП при остром отравлении алкоголем</a:t>
            </a:r>
            <a:endParaRPr lang="ru-RU" sz="3600" dirty="0"/>
          </a:p>
        </p:txBody>
      </p:sp>
      <p:pic>
        <p:nvPicPr>
          <p:cNvPr id="5122" name="Picture 2" descr="https://cf.ppt-online.org/files1/slide/5/5Hf64wSDvGYzQR8nm2pFheIqJPksobL1ZrCtWXcUV/slide-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23776" b="7774"/>
          <a:stretch/>
        </p:blipFill>
        <p:spPr bwMode="auto">
          <a:xfrm>
            <a:off x="816643" y="1772816"/>
            <a:ext cx="8028384" cy="444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399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960" cy="842392"/>
          </a:xfrm>
        </p:spPr>
        <p:txBody>
          <a:bodyPr/>
          <a:lstStyle/>
          <a:p>
            <a:pPr algn="ctr"/>
            <a:r>
              <a:rPr lang="ru-RU" sz="3600" dirty="0" smtClean="0"/>
              <a:t>Хроническое отравление (алкоголизм)</a:t>
            </a:r>
            <a:endParaRPr lang="ru-RU" sz="3600" dirty="0"/>
          </a:p>
        </p:txBody>
      </p:sp>
      <p:pic>
        <p:nvPicPr>
          <p:cNvPr id="6146" name="Picture 2" descr="http://vsezavisimosti.ru/wp-content/uploads/2017/08/preparaty-vyzyvayushhie-rvotu-pri-upotreblenii-alkogolya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5"/>
          <a:stretch/>
        </p:blipFill>
        <p:spPr bwMode="auto">
          <a:xfrm>
            <a:off x="1469650" y="1196752"/>
            <a:ext cx="6663261" cy="551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282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cloud.prezentacii.org/18/10/83496/images/screen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" t="2935" r="3217" b="5748"/>
          <a:stretch/>
        </p:blipFill>
        <p:spPr bwMode="auto">
          <a:xfrm>
            <a:off x="0" y="744"/>
            <a:ext cx="9323508" cy="683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1253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160</TotalTime>
  <Words>105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Лекарственная группа: средства влияющие на ЦНС</vt:lpstr>
      <vt:lpstr>Список СВР по теме</vt:lpstr>
      <vt:lpstr>Презентация PowerPoint</vt:lpstr>
      <vt:lpstr>Наркозы</vt:lpstr>
      <vt:lpstr>Стадии ингаляционного наркоза</vt:lpstr>
      <vt:lpstr>Этиловый спирт  Медицинское применение</vt:lpstr>
      <vt:lpstr>ПМП при остром отравлении алкоголем</vt:lpstr>
      <vt:lpstr>Хроническое отравление (алкоголизм)</vt:lpstr>
      <vt:lpstr>Презентация PowerPoint</vt:lpstr>
      <vt:lpstr>Снотворные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Лекарственная группа: средства влияющие на ЦНС</dc:title>
  <dc:creator>Вера Азимова</dc:creator>
  <cp:lastModifiedBy>Вера Азимова</cp:lastModifiedBy>
  <cp:revision>12</cp:revision>
  <dcterms:created xsi:type="dcterms:W3CDTF">2020-09-24T05:26:57Z</dcterms:created>
  <dcterms:modified xsi:type="dcterms:W3CDTF">2020-11-01T19:51:18Z</dcterms:modified>
</cp:coreProperties>
</file>