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9" r:id="rId3"/>
    <p:sldId id="258" r:id="rId4"/>
    <p:sldId id="265" r:id="rId5"/>
    <p:sldId id="260" r:id="rId6"/>
    <p:sldId id="261" r:id="rId7"/>
    <p:sldId id="263" r:id="rId8"/>
    <p:sldId id="262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 varScale="1">
        <p:scale>
          <a:sx n="50" d="100"/>
          <a:sy n="50" d="100"/>
        </p:scale>
        <p:origin x="-10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:\Пушкин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:\Пушкин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:\Пушкин\img2 (1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Пушкин\img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:\Пушкин\img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147" name="Picture 3" descr="H:\Пушкин\img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 descr="H:\Пушкин\1f22f8056a864fde15567665ca4d3439f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69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:\Пушкин\slide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270" y="3859"/>
            <a:ext cx="9151270" cy="6854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:\Пушкин\img2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:\Пушкин\img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</cp:revision>
  <dcterms:created xsi:type="dcterms:W3CDTF">2021-06-18T13:37:26Z</dcterms:created>
  <dcterms:modified xsi:type="dcterms:W3CDTF">2021-06-18T15:50:29Z</dcterms:modified>
</cp:coreProperties>
</file>