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68" r:id="rId13"/>
    <p:sldId id="26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774" y="-10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F74A28-3C40-9E43-9659-F18880481B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D90B92C-A770-E940-9A6A-6481E8488B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93DC8CB-7232-7E40-8C1D-C45C684C8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C747-82A7-B648-BA40-400CE5367F11}" type="datetimeFigureOut">
              <a:rPr lang="ru-RU" smtClean="0"/>
              <a:t>18.06.2021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A64D38A-8FAF-0849-9088-EB0ABFDDB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1413FA3-70AE-4C43-A4DE-FA83E53DB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FFB35-ACC0-9A48-A0CA-207C554130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06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0F9055A-E805-734C-9863-0DD089C8A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C739B14-1DBB-814D-9D41-37D3B00833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34DAED7-D624-194E-936E-0203C9C85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C747-82A7-B648-BA40-400CE5367F11}" type="datetimeFigureOut">
              <a:rPr lang="ru-RU" smtClean="0"/>
              <a:t>18.06.2021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FE6DDB0-FDC2-434A-B396-3EF196B5F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4220B85-3A0C-7740-B14C-BF560FFF7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FFB35-ACC0-9A48-A0CA-207C554130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9727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C5906A20-79F1-8F4F-A863-9647A2243A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68064BD-7488-BB4A-A011-EF7D7621B8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3B9FBB0-E942-9641-ACFB-A8FBD88FC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C747-82A7-B648-BA40-400CE5367F11}" type="datetimeFigureOut">
              <a:rPr lang="ru-RU" smtClean="0"/>
              <a:t>18.06.2021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329B0CD-9C02-EE49-8FE5-0753B26AE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8BC3E5F-91BE-8141-9096-5C45BD9B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FFB35-ACC0-9A48-A0CA-207C554130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7576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5C669A-C609-9C4F-BBD8-9B4523C1D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C65F6AF-B035-9B42-A6CC-B5F05ECBD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50E2151-698D-F54A-9AAD-930347288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C747-82A7-B648-BA40-400CE5367F11}" type="datetimeFigureOut">
              <a:rPr lang="ru-RU" smtClean="0"/>
              <a:t>18.06.2021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06CDA48-8FE0-E74E-8D7D-B020B1BA0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415ADCD-A438-6F4F-8166-D18C4D2E1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FFB35-ACC0-9A48-A0CA-207C554130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6577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78631D-DF1A-9D4F-AD9F-92680FA0A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5DAD532-70EA-A848-A368-0956FF3C45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2F9150E-4E9B-9649-AD4F-7EFAC5EE1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C747-82A7-B648-BA40-400CE5367F11}" type="datetimeFigureOut">
              <a:rPr lang="ru-RU" smtClean="0"/>
              <a:t>18.06.2021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A65B7F3-1591-A24B-98C1-B8F0D356F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EB7288B-A55E-E94B-B8FE-0ED5E10F3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FFB35-ACC0-9A48-A0CA-207C554130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8087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91A37AD-AF68-B742-A4A4-A2AFE684E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A449F36-73E9-2D48-B6D1-04371E3FEC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D61B9F2-ABE1-2B49-A3BA-62F25E7AE1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0A10D36-3B57-D441-8302-6F75E671B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C747-82A7-B648-BA40-400CE5367F11}" type="datetimeFigureOut">
              <a:rPr lang="ru-RU" smtClean="0"/>
              <a:t>18.06.2021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35F8F03-8823-604B-9CC1-271751F00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54EA6C7-CA13-5740-BECF-0D8352B92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FFB35-ACC0-9A48-A0CA-207C554130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3939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354AE4-536D-0A4C-8B19-76BF23228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BD17A22-3496-A243-859D-C23CD3EE5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CDE8B2B-FD99-2242-BEC7-90E16BCD2F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4F370E9B-E609-6149-83EA-A8418627FE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EEEE74E4-399A-E74A-B8EA-FBCD9C8CD8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DE5EFCA-AD36-6B40-BDD7-47807125A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C747-82A7-B648-BA40-400CE5367F11}" type="datetimeFigureOut">
              <a:rPr lang="ru-RU" smtClean="0"/>
              <a:t>18.06.2021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D146E291-556B-EE46-BBAD-A7259EDD9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A72C7BB9-8207-754B-80C3-E5B55D613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FFB35-ACC0-9A48-A0CA-207C554130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507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5E0B9B2-8872-7F49-B83D-DAD5E3361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E42662BA-84F2-FA4B-B82D-27E216591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C747-82A7-B648-BA40-400CE5367F11}" type="datetimeFigureOut">
              <a:rPr lang="ru-RU" smtClean="0"/>
              <a:t>18.06.2021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4CAB4F51-3F06-604A-B9DD-0A7D11512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41DCC840-5816-5C4A-AF5B-AA8FDA9ED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FFB35-ACC0-9A48-A0CA-207C554130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0279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84DBCB24-0EBE-9D4A-B78B-1F6E12B8D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C747-82A7-B648-BA40-400CE5367F11}" type="datetimeFigureOut">
              <a:rPr lang="ru-RU" smtClean="0"/>
              <a:t>18.06.2021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DE9A3976-100C-7344-997B-55916B55F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75C7FF12-C689-3343-BC47-80ECE148D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FFB35-ACC0-9A48-A0CA-207C554130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0710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F885904-F082-7247-B35B-D6C39BAF3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77FC932-0FED-1141-B8BF-F602F4195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DD98D6C-4BE7-4448-8A2D-E68153C413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7B621E7-D59B-6A49-BEB1-BB1CE4685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C747-82A7-B648-BA40-400CE5367F11}" type="datetimeFigureOut">
              <a:rPr lang="ru-RU" smtClean="0"/>
              <a:t>18.06.2021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715AEE9-2F42-5D4E-BFA4-637448DCF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39C3A32-0298-1045-99AA-6C57B6CA4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FFB35-ACC0-9A48-A0CA-207C554130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7538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31E28D4-11C7-AA42-9B92-0C4AC16B0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68425FB-847C-8C4A-8BCC-F2007338A9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10F2F4C-1762-5143-B5F2-B8D57B5FAF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692C0B7-9E81-554D-8C0A-DEDEDDCAD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8C747-82A7-B648-BA40-400CE5367F11}" type="datetimeFigureOut">
              <a:rPr lang="ru-RU" smtClean="0"/>
              <a:t>18.06.2021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3432FCF-38D0-924B-973A-68D86EB23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671A8CD-4E59-184C-BD38-B34A2E1B9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FFB35-ACC0-9A48-A0CA-207C554130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0565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518206-A10E-D14F-B2BC-7D6AD3049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A98B461-4022-954A-829B-1C3CE1543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DA0BE08-3E78-0A4B-9831-897CE62D0C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8C747-82A7-B648-BA40-400CE5367F11}" type="datetimeFigureOut">
              <a:rPr lang="ru-RU" smtClean="0"/>
              <a:t>18.06.2021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234E573-7D9D-774A-B3E4-DB0415C1A1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A06B093-FCD3-7143-99A2-B7B49E4F2C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FFB35-ACC0-9A48-A0CA-207C5541308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1658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" y="-3048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6EA983F-0229-474B-8F1F-14CA9ED67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9240" y="1143000"/>
            <a:ext cx="9144000" cy="1147763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Прорастание семян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0D0AA82-7394-1145-B4E8-2747A69D9F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39240" y="2819400"/>
            <a:ext cx="9144000" cy="1655762"/>
          </a:xfrm>
        </p:spPr>
        <p:txBody>
          <a:bodyPr/>
          <a:lstStyle/>
          <a:p>
            <a:r>
              <a:rPr lang="ru-RU" b="1" dirty="0" smtClean="0">
                <a:ln w="1905">
                  <a:solidFill>
                    <a:schemeClr val="accent6">
                      <a:lumMod val="7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Проектная </a:t>
            </a:r>
            <a:r>
              <a:rPr lang="ru-RU" b="1" dirty="0">
                <a:ln w="1905">
                  <a:solidFill>
                    <a:schemeClr val="accent6">
                      <a:lumMod val="7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работа</a:t>
            </a:r>
          </a:p>
          <a:p>
            <a:r>
              <a:rPr lang="ru-RU" b="1" dirty="0">
                <a:ln w="1905">
                  <a:solidFill>
                    <a:schemeClr val="accent6">
                      <a:lumMod val="7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Ученицы 2 а класса</a:t>
            </a:r>
          </a:p>
          <a:p>
            <a:r>
              <a:rPr lang="ru-RU" b="1" dirty="0" err="1">
                <a:ln w="1905">
                  <a:solidFill>
                    <a:schemeClr val="accent6">
                      <a:lumMod val="7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Шалеевой</a:t>
            </a:r>
            <a:r>
              <a:rPr lang="ru-RU" b="1" dirty="0">
                <a:ln w="1905">
                  <a:solidFill>
                    <a:schemeClr val="accent6">
                      <a:lumMod val="7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</a:rPr>
              <a:t> Александры</a:t>
            </a:r>
          </a:p>
        </p:txBody>
      </p:sp>
    </p:spTree>
    <p:extLst>
      <p:ext uri="{BB962C8B-B14F-4D97-AF65-F5344CB8AC3E}">
        <p14:creationId xmlns:p14="http://schemas.microsoft.com/office/powerpoint/2010/main" val="394576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400F2CE-E963-E94A-AAE5-F0EA0B1E4793}"/>
              </a:ext>
            </a:extLst>
          </p:cNvPr>
          <p:cNvSpPr txBox="1"/>
          <p:nvPr/>
        </p:nvSpPr>
        <p:spPr>
          <a:xfrm>
            <a:off x="457200" y="4953000"/>
            <a:ext cx="45748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4400" dirty="0"/>
              <a:t>А так выглядит росток в грунте.</a:t>
            </a: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xmlns="" id="{B8CC9749-B3D0-E243-BB79-6878FC6EE8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9240" y="66100"/>
            <a:ext cx="6336866" cy="6715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867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BF4E2C8-20F9-274B-8DF8-0B71DCF35667}"/>
              </a:ext>
            </a:extLst>
          </p:cNvPr>
          <p:cNvSpPr txBox="1"/>
          <p:nvPr/>
        </p:nvSpPr>
        <p:spPr>
          <a:xfrm>
            <a:off x="495610" y="1672683"/>
            <a:ext cx="10748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0B596B96-96FC-1D46-B9D1-1C71EDECD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8200" y="0"/>
            <a:ext cx="2743200" cy="1325563"/>
          </a:xfrm>
        </p:spPr>
        <p:txBody>
          <a:bodyPr/>
          <a:lstStyle/>
          <a:p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Вывод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F916FB16-B1F3-7F4D-B6D8-5C80024930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78" y="1219200"/>
            <a:ext cx="10515600" cy="4800600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ru-RU" sz="4000" dirty="0"/>
              <a:t>В результате наблюдения я установила, что наиболее благоприятные условия для выращивания </a:t>
            </a:r>
            <a:r>
              <a:rPr lang="ru-RU" sz="4000" dirty="0" smtClean="0"/>
              <a:t>кабачка в </a:t>
            </a:r>
            <a:r>
              <a:rPr lang="ru-RU" sz="4000" dirty="0"/>
              <a:t>домашних условиях следующие:</a:t>
            </a:r>
            <a:r>
              <a:rPr lang="ru-RU" sz="4000" b="1" dirty="0"/>
              <a:t> </a:t>
            </a:r>
            <a:endParaRPr lang="ru-RU" sz="4000" dirty="0"/>
          </a:p>
          <a:p>
            <a:pPr fontAlgn="base"/>
            <a:r>
              <a:rPr lang="ru-RU" sz="4000" dirty="0"/>
              <a:t> </a:t>
            </a:r>
            <a:r>
              <a:rPr lang="ru-RU" sz="4000" b="1" dirty="0"/>
              <a:t>Светлое место</a:t>
            </a:r>
            <a:r>
              <a:rPr lang="ru-RU" sz="4000" dirty="0"/>
              <a:t>. </a:t>
            </a:r>
            <a:endParaRPr lang="ru-RU" sz="4000" dirty="0" smtClean="0"/>
          </a:p>
          <a:p>
            <a:pPr fontAlgn="base"/>
            <a:r>
              <a:rPr lang="ru-RU" sz="4000" dirty="0"/>
              <a:t> </a:t>
            </a:r>
            <a:r>
              <a:rPr lang="ru-RU" sz="4000" b="1" dirty="0"/>
              <a:t>Тёплое, но не жаркое место.</a:t>
            </a:r>
            <a:r>
              <a:rPr lang="ru-RU" sz="4000" dirty="0"/>
              <a:t>  </a:t>
            </a:r>
            <a:endParaRPr lang="ru-RU" sz="4000" dirty="0" smtClean="0"/>
          </a:p>
          <a:p>
            <a:pPr fontAlgn="base"/>
            <a:r>
              <a:rPr lang="ru-RU" sz="4000" dirty="0"/>
              <a:t> </a:t>
            </a:r>
            <a:r>
              <a:rPr lang="ru-RU" sz="4000" b="1" dirty="0"/>
              <a:t>Необходима влага</a:t>
            </a:r>
            <a:r>
              <a:rPr lang="ru-RU" sz="4000" dirty="0"/>
              <a:t>. </a:t>
            </a:r>
          </a:p>
          <a:p>
            <a:pPr marL="0" indent="0">
              <a:buNone/>
            </a:pP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0725" y="2873012"/>
            <a:ext cx="4715010" cy="3886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952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BF4E2C8-20F9-274B-8DF8-0B71DCF35667}"/>
              </a:ext>
            </a:extLst>
          </p:cNvPr>
          <p:cNvSpPr txBox="1"/>
          <p:nvPr/>
        </p:nvSpPr>
        <p:spPr>
          <a:xfrm>
            <a:off x="495610" y="1672683"/>
            <a:ext cx="10748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F916FB16-B1F3-7F4D-B6D8-5C80024930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203175"/>
            <a:ext cx="6096000" cy="53396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/>
              <a:t>Прорастание семян как начало формирования растения – очень интересный и увлекательный процесс. Мне понравилось наблюдать за изменениями, происходящими с семенами кабачка. Я рекомендую всем своим сверстникам провести подобную работу и понаблюдать за появлением растений из семян.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40" y="609600"/>
            <a:ext cx="5943600" cy="54101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44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DE9BB97-0F9D-D048-8334-FDDA05A7D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7485" y="1600200"/>
            <a:ext cx="9437029" cy="2910523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8388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F9F5500-4CBF-6446-988F-6F004AA8D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8200" y="304800"/>
            <a:ext cx="2438400" cy="1325563"/>
          </a:xfrm>
        </p:spPr>
        <p:txBody>
          <a:bodyPr>
            <a:normAutofit/>
          </a:bodyPr>
          <a:lstStyle/>
          <a:p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6C055B1-2876-B84A-96DA-5274EEECED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68000" cy="3736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/>
              <a:t>1. Что такое </a:t>
            </a:r>
            <a:r>
              <a:rPr lang="ru-RU" sz="4400" dirty="0" smtClean="0"/>
              <a:t>семена?</a:t>
            </a:r>
            <a:endParaRPr lang="ru-RU" sz="4400" dirty="0"/>
          </a:p>
          <a:p>
            <a:pPr marL="0" indent="0">
              <a:buNone/>
            </a:pPr>
            <a:r>
              <a:rPr lang="ru-RU" sz="4400" dirty="0"/>
              <a:t>2. Условия прорастания семян.</a:t>
            </a:r>
          </a:p>
          <a:p>
            <a:pPr marL="0" indent="0">
              <a:buNone/>
            </a:pPr>
            <a:r>
              <a:rPr lang="ru-RU" sz="4400" dirty="0"/>
              <a:t>3. Этапы прорастания семян.</a:t>
            </a:r>
          </a:p>
          <a:p>
            <a:pPr marL="0" indent="0">
              <a:buNone/>
            </a:pPr>
            <a:r>
              <a:rPr lang="ru-RU" sz="4400" dirty="0"/>
              <a:t>4. Наблюдение за прорастанием семян кабачка.</a:t>
            </a:r>
          </a:p>
        </p:txBody>
      </p:sp>
    </p:spTree>
    <p:extLst>
      <p:ext uri="{BB962C8B-B14F-4D97-AF65-F5344CB8AC3E}">
        <p14:creationId xmlns:p14="http://schemas.microsoft.com/office/powerpoint/2010/main" val="415233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12192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F9F5500-4CBF-6446-988F-6F004AA8D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1400" y="304800"/>
            <a:ext cx="6096000" cy="1325563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Гипотеза</a:t>
            </a:r>
            <a:endParaRPr lang="ru-RU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6C055B1-2876-B84A-96DA-5274EEECED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44200" cy="40417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Я </a:t>
            </a:r>
            <a:r>
              <a:rPr lang="ru-RU" sz="4400" dirty="0"/>
              <a:t>предположила, что для более благоприятного выращивания </a:t>
            </a:r>
            <a:r>
              <a:rPr lang="ru-RU" sz="4400" dirty="0" smtClean="0"/>
              <a:t>кабачка, </a:t>
            </a:r>
            <a:r>
              <a:rPr lang="ru-RU" sz="4400" dirty="0"/>
              <a:t>для хорошего урожая, необходим свет, тепло и влага. А если не будут соблюдены все условия, то </a:t>
            </a:r>
            <a:r>
              <a:rPr lang="ru-RU" sz="4400" dirty="0" smtClean="0"/>
              <a:t>кабачок, </a:t>
            </a:r>
            <a:r>
              <a:rPr lang="ru-RU" sz="4400" dirty="0"/>
              <a:t>будет плохо расти или совсем не вырастет.</a:t>
            </a:r>
          </a:p>
        </p:txBody>
      </p:sp>
    </p:spTree>
    <p:extLst>
      <p:ext uri="{BB962C8B-B14F-4D97-AF65-F5344CB8AC3E}">
        <p14:creationId xmlns:p14="http://schemas.microsoft.com/office/powerpoint/2010/main" val="410034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E4D9F60-7225-C747-BE62-0B556B051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2458" y="0"/>
            <a:ext cx="6347083" cy="1548781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Что такое 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семена ?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282FF35-7861-1246-9F9C-80B48B250B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828" y="1548781"/>
            <a:ext cx="11858343" cy="6176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      Семена – это часть растения, необходимая для его размножения и распространения. </a:t>
            </a:r>
          </a:p>
          <a:p>
            <a:pPr marL="0" indent="0">
              <a:buNone/>
            </a:pPr>
            <a:r>
              <a:rPr lang="ru-RU" dirty="0"/>
              <a:t>       Семена содержат питательные вещества, необходимые для формирования ростка.</a:t>
            </a:r>
          </a:p>
          <a:p>
            <a:pPr marL="0" indent="0">
              <a:buNone/>
            </a:pPr>
            <a:r>
              <a:rPr lang="ru-RU" dirty="0"/>
              <a:t>        Семена разных растений</a:t>
            </a:r>
          </a:p>
          <a:p>
            <a:pPr marL="0" indent="0">
              <a:buNone/>
            </a:pPr>
            <a:r>
              <a:rPr lang="ru-RU" dirty="0"/>
              <a:t>отличаются по размеру, цвету,</a:t>
            </a:r>
          </a:p>
          <a:p>
            <a:pPr marL="0" indent="0">
              <a:buNone/>
            </a:pPr>
            <a:r>
              <a:rPr lang="ru-RU" dirty="0"/>
              <a:t>форме. </a:t>
            </a: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E43EB22A-6DD6-1540-AFFB-36B3ADDA75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7400" y="3124200"/>
            <a:ext cx="5532789" cy="3563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4163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8940DFB-0D8E-534C-B4D0-47F1045F8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381000"/>
            <a:ext cx="9448800" cy="1325563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Условия прорастания семян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83E8E45-F3F4-0349-BBEC-E453BD7FF9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Основными условиями для прорастания семян является температура и вода. </a:t>
            </a:r>
          </a:p>
          <a:p>
            <a:pPr marL="0" indent="0">
              <a:buNone/>
            </a:pPr>
            <a:r>
              <a:rPr lang="ru-RU" dirty="0"/>
              <a:t>При низких температурах и недостатке влаги семена не смогут прорасти.</a:t>
            </a:r>
          </a:p>
          <a:p>
            <a:pPr marL="0" indent="0">
              <a:buNone/>
            </a:pPr>
            <a:r>
              <a:rPr lang="ru-RU" dirty="0"/>
              <a:t>Есть семена, которым для прорастания необходимо обеспечить и другие условия.</a:t>
            </a:r>
          </a:p>
        </p:txBody>
      </p:sp>
    </p:spTree>
    <p:extLst>
      <p:ext uri="{BB962C8B-B14F-4D97-AF65-F5344CB8AC3E}">
        <p14:creationId xmlns:p14="http://schemas.microsoft.com/office/powerpoint/2010/main" val="291929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7">
            <a:extLst>
              <a:ext uri="{FF2B5EF4-FFF2-40B4-BE49-F238E27FC236}">
                <a16:creationId xmlns:a16="http://schemas.microsoft.com/office/drawing/2014/main" xmlns="" id="{5201C14D-B66D-AB41-98F7-46337B6CA4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1981200"/>
            <a:ext cx="6992883" cy="4521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FBEB517D-5413-224A-8E0D-E56619642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381000"/>
            <a:ext cx="8839200" cy="1325563"/>
          </a:xfrm>
        </p:spPr>
        <p:txBody>
          <a:bodyPr/>
          <a:lstStyle/>
          <a:p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Этапы 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прорастания семян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xmlns="" id="{1307D248-57BC-EC4C-8936-B52AEF74EA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752600"/>
            <a:ext cx="5257800" cy="4424363"/>
          </a:xfrm>
        </p:spPr>
        <p:txBody>
          <a:bodyPr/>
          <a:lstStyle/>
          <a:p>
            <a:r>
              <a:rPr lang="ru-RU" dirty="0"/>
              <a:t>Поглощение воды</a:t>
            </a:r>
          </a:p>
          <a:p>
            <a:r>
              <a:rPr lang="ru-RU" dirty="0"/>
              <a:t>Набухание и </a:t>
            </a:r>
            <a:r>
              <a:rPr lang="ru-RU" dirty="0" err="1"/>
              <a:t>наклёвывание</a:t>
            </a:r>
            <a:endParaRPr lang="ru-RU" dirty="0"/>
          </a:p>
          <a:p>
            <a:r>
              <a:rPr lang="ru-RU" dirty="0"/>
              <a:t>Рост первичных корешков</a:t>
            </a:r>
          </a:p>
          <a:p>
            <a:r>
              <a:rPr lang="ru-RU" dirty="0"/>
              <a:t>Развитие ростка</a:t>
            </a:r>
          </a:p>
          <a:p>
            <a:r>
              <a:rPr lang="ru-RU" dirty="0"/>
              <a:t>Становление проростка</a:t>
            </a:r>
          </a:p>
        </p:txBody>
      </p:sp>
    </p:spTree>
    <p:extLst>
      <p:ext uri="{BB962C8B-B14F-4D97-AF65-F5344CB8AC3E}">
        <p14:creationId xmlns:p14="http://schemas.microsoft.com/office/powerpoint/2010/main" val="59071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7">
            <a:extLst>
              <a:ext uri="{FF2B5EF4-FFF2-40B4-BE49-F238E27FC236}">
                <a16:creationId xmlns:a16="http://schemas.microsoft.com/office/drawing/2014/main" xmlns="" id="{F66A8D4A-90A0-6940-82F2-CC611100B87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6400" y="1971975"/>
            <a:ext cx="6380976" cy="3830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417E41E-DFD2-8045-9AF1-A3E840BE2EB3}"/>
              </a:ext>
            </a:extLst>
          </p:cNvPr>
          <p:cNvSpPr txBox="1"/>
          <p:nvPr/>
        </p:nvSpPr>
        <p:spPr>
          <a:xfrm>
            <a:off x="201341" y="2117296"/>
            <a:ext cx="589465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sz="2800" dirty="0"/>
              <a:t>Я взяла семена кабачка и положила их между двух ватных дисков, которые смочила водой. Для предотвращения высыхания поместила их в закрытый пакет, который разместила в тёплом месте.</a:t>
            </a:r>
          </a:p>
          <a:p>
            <a:pPr marL="0" indent="0">
              <a:buNone/>
            </a:pPr>
            <a:r>
              <a:rPr lang="ru-RU" sz="2800" dirty="0"/>
              <a:t>Сначала они набухли, а на пятый день появились ростки.</a:t>
            </a:r>
          </a:p>
        </p:txBody>
      </p:sp>
      <p:sp>
        <p:nvSpPr>
          <p:cNvPr id="12" name="Заголовок 11">
            <a:extLst>
              <a:ext uri="{FF2B5EF4-FFF2-40B4-BE49-F238E27FC236}">
                <a16:creationId xmlns:a16="http://schemas.microsoft.com/office/drawing/2014/main" xmlns="" id="{EDFF7783-50E9-B046-BCC4-AC1C20755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45720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Наблюдение 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 прорастанием семян 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кабачка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391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18CDC4E-8FE0-5045-B805-3F630A7E8B82}"/>
              </a:ext>
            </a:extLst>
          </p:cNvPr>
          <p:cNvSpPr txBox="1"/>
          <p:nvPr/>
        </p:nvSpPr>
        <p:spPr>
          <a:xfrm>
            <a:off x="304800" y="935861"/>
            <a:ext cx="489786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200" dirty="0"/>
              <a:t>Я решила посмотреть, как они будут развиваться дальше, смочила семена водой, закрыла пакет и поставила обратно в тёплое место.  На следующий день ростки заметно увеличились, появились первичные корешки.</a:t>
            </a: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xmlns="" id="{810167AD-CCAB-1C4B-868D-4D37BC67D7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2664" y="551639"/>
            <a:ext cx="6538207" cy="5785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0324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0480"/>
            <a:ext cx="12192000" cy="688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729381E-2C4C-EE41-848D-5B80B1E27CE7}"/>
              </a:ext>
            </a:extLst>
          </p:cNvPr>
          <p:cNvSpPr txBox="1"/>
          <p:nvPr/>
        </p:nvSpPr>
        <p:spPr>
          <a:xfrm>
            <a:off x="228600" y="533400"/>
            <a:ext cx="5410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Повторив все манипуляции, снова убрала ростки в тепло.  На следующий день количество и длина корешков увеличилась, начали появляться первичные семядольные листики.</a:t>
            </a: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xmlns="" id="{B58A3ADB-ECEF-C040-BC5A-B773FBD721B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7400" y="402684"/>
            <a:ext cx="5925880" cy="5722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9441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349</Words>
  <Application>Microsoft Office PowerPoint</Application>
  <PresentationFormat>Произвольный</PresentationFormat>
  <Paragraphs>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Прорастание семян</vt:lpstr>
      <vt:lpstr>План</vt:lpstr>
      <vt:lpstr>Гипотеза</vt:lpstr>
      <vt:lpstr> Что такое семена ?</vt:lpstr>
      <vt:lpstr> Условия прорастания семян</vt:lpstr>
      <vt:lpstr>   Этапы прорастания семян</vt:lpstr>
      <vt:lpstr>Наблюдение за прорастанием семян кабачка</vt:lpstr>
      <vt:lpstr>Презентация PowerPoint</vt:lpstr>
      <vt:lpstr>Презентация PowerPoint</vt:lpstr>
      <vt:lpstr>Презентация PowerPoint</vt:lpstr>
      <vt:lpstr>Вывод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Прорастание семян</dc:title>
  <dc:creator>1234</dc:creator>
  <cp:lastModifiedBy>1234</cp:lastModifiedBy>
  <cp:revision>1</cp:revision>
  <dcterms:created xsi:type="dcterms:W3CDTF">2021-03-14T19:54:52Z</dcterms:created>
  <dcterms:modified xsi:type="dcterms:W3CDTF">2021-06-18T08:28:26Z</dcterms:modified>
</cp:coreProperties>
</file>